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9" r:id="rId13"/>
    <p:sldId id="270" r:id="rId14"/>
    <p:sldId id="268" r:id="rId15"/>
    <p:sldId id="271" r:id="rId1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008"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4561FA-409D-48B4-B87A-76B278F2DB39}"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s-ES"/>
        </a:p>
      </dgm:t>
    </dgm:pt>
    <dgm:pt modelId="{F5687F9F-0A29-4009-A5A6-5019442B8080}">
      <dgm:prSet phldrT="[Texto]" custT="1"/>
      <dgm:spPr/>
      <dgm:t>
        <a:bodyPr/>
        <a:lstStyle/>
        <a:p>
          <a:r>
            <a:rPr lang="es-ES" sz="2000" dirty="0" smtClean="0"/>
            <a:t>Informe viabilidad uso</a:t>
          </a:r>
          <a:endParaRPr lang="es-ES" sz="2000" dirty="0"/>
        </a:p>
      </dgm:t>
    </dgm:pt>
    <dgm:pt modelId="{2FFEC3EF-0153-4646-96FE-AFD5B4D2F217}" type="parTrans" cxnId="{EAC02796-3DE6-46F4-A8D7-7CA182D257C0}">
      <dgm:prSet/>
      <dgm:spPr/>
      <dgm:t>
        <a:bodyPr/>
        <a:lstStyle/>
        <a:p>
          <a:endParaRPr lang="es-ES"/>
        </a:p>
      </dgm:t>
    </dgm:pt>
    <dgm:pt modelId="{309ECF74-AA85-4EDF-B6C6-064A4F09FCC6}" type="sibTrans" cxnId="{EAC02796-3DE6-46F4-A8D7-7CA182D257C0}">
      <dgm:prSet/>
      <dgm:spPr/>
      <dgm:t>
        <a:bodyPr/>
        <a:lstStyle/>
        <a:p>
          <a:endParaRPr lang="es-ES"/>
        </a:p>
      </dgm:t>
    </dgm:pt>
    <dgm:pt modelId="{5215474E-1DA5-4FE2-8180-F7CAE14E782D}">
      <dgm:prSet phldrT="[Texto]" custT="1"/>
      <dgm:spPr/>
      <dgm:t>
        <a:bodyPr/>
        <a:lstStyle/>
        <a:p>
          <a:r>
            <a:rPr lang="es-ES" sz="2000" dirty="0" smtClean="0"/>
            <a:t>Licencia de Obra</a:t>
          </a:r>
          <a:endParaRPr lang="es-ES" sz="2000" dirty="0"/>
        </a:p>
      </dgm:t>
    </dgm:pt>
    <dgm:pt modelId="{4550DDD5-EF4E-40AF-B271-FAE48D1B32B2}" type="parTrans" cxnId="{9C764258-1E97-4585-B213-5C6A3F7B5A65}">
      <dgm:prSet/>
      <dgm:spPr/>
      <dgm:t>
        <a:bodyPr/>
        <a:lstStyle/>
        <a:p>
          <a:endParaRPr lang="es-ES"/>
        </a:p>
      </dgm:t>
    </dgm:pt>
    <dgm:pt modelId="{89C8C9D0-1CB3-4118-9A4C-B354932A020D}" type="sibTrans" cxnId="{9C764258-1E97-4585-B213-5C6A3F7B5A65}">
      <dgm:prSet/>
      <dgm:spPr/>
      <dgm:t>
        <a:bodyPr/>
        <a:lstStyle/>
        <a:p>
          <a:endParaRPr lang="es-ES"/>
        </a:p>
      </dgm:t>
    </dgm:pt>
    <dgm:pt modelId="{3A932DD2-3202-4ABD-A5B7-35721282C280}">
      <dgm:prSet phldrT="[Texto]" custT="1"/>
      <dgm:spPr/>
      <dgm:t>
        <a:bodyPr/>
        <a:lstStyle/>
        <a:p>
          <a:r>
            <a:rPr lang="es-ES" sz="2000" smtClean="0"/>
            <a:t>Medioambiente</a:t>
          </a:r>
          <a:endParaRPr lang="es-ES" sz="2000" dirty="0"/>
        </a:p>
      </dgm:t>
    </dgm:pt>
    <dgm:pt modelId="{1BEFEE6B-76FD-4528-B8AE-2818A3748242}" type="parTrans" cxnId="{14C9FD68-93A0-4268-AE7F-6C2CA21820F3}">
      <dgm:prSet/>
      <dgm:spPr/>
      <dgm:t>
        <a:bodyPr/>
        <a:lstStyle/>
        <a:p>
          <a:endParaRPr lang="es-ES"/>
        </a:p>
      </dgm:t>
    </dgm:pt>
    <dgm:pt modelId="{FBC6921C-7C98-4119-ADDC-76FC9411BCEF}" type="sibTrans" cxnId="{14C9FD68-93A0-4268-AE7F-6C2CA21820F3}">
      <dgm:prSet/>
      <dgm:spPr/>
      <dgm:t>
        <a:bodyPr/>
        <a:lstStyle/>
        <a:p>
          <a:endParaRPr lang="es-ES"/>
        </a:p>
      </dgm:t>
    </dgm:pt>
    <dgm:pt modelId="{4016AF79-D6A8-42AA-88D9-CAE9C0861A96}">
      <dgm:prSet phldrT="[Texto]" custT="1"/>
      <dgm:spPr/>
      <dgm:t>
        <a:bodyPr/>
        <a:lstStyle/>
        <a:p>
          <a:r>
            <a:rPr lang="es-ES" sz="2000" dirty="0" smtClean="0"/>
            <a:t>Licencia Apertura</a:t>
          </a:r>
          <a:endParaRPr lang="es-ES" sz="2000" dirty="0"/>
        </a:p>
      </dgm:t>
    </dgm:pt>
    <dgm:pt modelId="{F0A179FE-D0D5-41AF-84DC-8D04CE673310}" type="parTrans" cxnId="{6842E4A8-40F0-410D-BF5B-DC0896F5D029}">
      <dgm:prSet/>
      <dgm:spPr/>
      <dgm:t>
        <a:bodyPr/>
        <a:lstStyle/>
        <a:p>
          <a:endParaRPr lang="es-ES"/>
        </a:p>
      </dgm:t>
    </dgm:pt>
    <dgm:pt modelId="{3D5CA63C-A4AC-4BE2-8902-26A38AAAAFD4}" type="sibTrans" cxnId="{6842E4A8-40F0-410D-BF5B-DC0896F5D029}">
      <dgm:prSet/>
      <dgm:spPr/>
      <dgm:t>
        <a:bodyPr/>
        <a:lstStyle/>
        <a:p>
          <a:endParaRPr lang="es-ES"/>
        </a:p>
      </dgm:t>
    </dgm:pt>
    <dgm:pt modelId="{3013B679-C463-4076-9CF8-1801F924FD8C}">
      <dgm:prSet phldrT="[Texto]"/>
      <dgm:spPr/>
      <dgm:t>
        <a:bodyPr/>
        <a:lstStyle/>
        <a:p>
          <a:r>
            <a:rPr lang="es-ES" dirty="0" smtClean="0"/>
            <a:t>Sanidad</a:t>
          </a:r>
          <a:endParaRPr lang="es-ES" dirty="0"/>
        </a:p>
      </dgm:t>
    </dgm:pt>
    <dgm:pt modelId="{A641D4FB-CEBC-4713-836C-F49104C2C3F5}" type="parTrans" cxnId="{DE304BF2-63AE-419B-BF15-4F82B34E6D19}">
      <dgm:prSet/>
      <dgm:spPr/>
      <dgm:t>
        <a:bodyPr/>
        <a:lstStyle/>
        <a:p>
          <a:endParaRPr lang="es-ES"/>
        </a:p>
      </dgm:t>
    </dgm:pt>
    <dgm:pt modelId="{625B6B6D-ED20-4A6C-843F-E20CF40F1CF2}" type="sibTrans" cxnId="{DE304BF2-63AE-419B-BF15-4F82B34E6D19}">
      <dgm:prSet/>
      <dgm:spPr/>
      <dgm:t>
        <a:bodyPr/>
        <a:lstStyle/>
        <a:p>
          <a:endParaRPr lang="es-ES"/>
        </a:p>
      </dgm:t>
    </dgm:pt>
    <dgm:pt modelId="{B61E9507-0E4A-4B38-99D4-418EAB37181C}">
      <dgm:prSet phldrT="[Texto]"/>
      <dgm:spPr/>
      <dgm:t>
        <a:bodyPr/>
        <a:lstStyle/>
        <a:p>
          <a:r>
            <a:rPr lang="es-ES" dirty="0" smtClean="0"/>
            <a:t>Vía Pública</a:t>
          </a:r>
          <a:endParaRPr lang="es-ES" dirty="0"/>
        </a:p>
      </dgm:t>
    </dgm:pt>
    <dgm:pt modelId="{EA7735C1-68F0-4D09-BDF4-2FCB0C14A6D9}" type="parTrans" cxnId="{4E53C5C1-5906-4187-9C3E-8F41359F9DD0}">
      <dgm:prSet/>
      <dgm:spPr/>
      <dgm:t>
        <a:bodyPr/>
        <a:lstStyle/>
        <a:p>
          <a:endParaRPr lang="es-ES"/>
        </a:p>
      </dgm:t>
    </dgm:pt>
    <dgm:pt modelId="{B9DF448C-EEDE-4631-B112-47190741F1FC}" type="sibTrans" cxnId="{4E53C5C1-5906-4187-9C3E-8F41359F9DD0}">
      <dgm:prSet/>
      <dgm:spPr/>
      <dgm:t>
        <a:bodyPr/>
        <a:lstStyle/>
        <a:p>
          <a:endParaRPr lang="es-ES"/>
        </a:p>
      </dgm:t>
    </dgm:pt>
    <dgm:pt modelId="{EE106D7F-C720-4EAC-94ED-3E2EE88424B0}" type="pres">
      <dgm:prSet presAssocID="{CE4561FA-409D-48B4-B87A-76B278F2DB39}" presName="CompostProcess" presStyleCnt="0">
        <dgm:presLayoutVars>
          <dgm:dir/>
          <dgm:resizeHandles val="exact"/>
        </dgm:presLayoutVars>
      </dgm:prSet>
      <dgm:spPr/>
      <dgm:t>
        <a:bodyPr/>
        <a:lstStyle/>
        <a:p>
          <a:endParaRPr lang="es-ES"/>
        </a:p>
      </dgm:t>
    </dgm:pt>
    <dgm:pt modelId="{5695E161-D84A-4B7C-8E87-82E34378ADB1}" type="pres">
      <dgm:prSet presAssocID="{CE4561FA-409D-48B4-B87A-76B278F2DB39}" presName="arrow" presStyleLbl="bgShp" presStyleIdx="0" presStyleCnt="1"/>
      <dgm:spPr/>
    </dgm:pt>
    <dgm:pt modelId="{AE476515-1469-4441-9C95-EA1CF385DC0B}" type="pres">
      <dgm:prSet presAssocID="{CE4561FA-409D-48B4-B87A-76B278F2DB39}" presName="linearProcess" presStyleCnt="0"/>
      <dgm:spPr/>
    </dgm:pt>
    <dgm:pt modelId="{868A42F8-9BFB-479C-86DF-966B689D543E}" type="pres">
      <dgm:prSet presAssocID="{F5687F9F-0A29-4009-A5A6-5019442B8080}" presName="textNode" presStyleLbl="node1" presStyleIdx="0" presStyleCnt="6">
        <dgm:presLayoutVars>
          <dgm:bulletEnabled val="1"/>
        </dgm:presLayoutVars>
      </dgm:prSet>
      <dgm:spPr/>
      <dgm:t>
        <a:bodyPr/>
        <a:lstStyle/>
        <a:p>
          <a:endParaRPr lang="es-ES"/>
        </a:p>
      </dgm:t>
    </dgm:pt>
    <dgm:pt modelId="{570A7294-8BEB-4781-BB14-010821E2678B}" type="pres">
      <dgm:prSet presAssocID="{309ECF74-AA85-4EDF-B6C6-064A4F09FCC6}" presName="sibTrans" presStyleCnt="0"/>
      <dgm:spPr/>
    </dgm:pt>
    <dgm:pt modelId="{19C55BD4-77E5-427D-9B4C-46B84B9B0A10}" type="pres">
      <dgm:prSet presAssocID="{5215474E-1DA5-4FE2-8180-F7CAE14E782D}" presName="textNode" presStyleLbl="node1" presStyleIdx="1" presStyleCnt="6">
        <dgm:presLayoutVars>
          <dgm:bulletEnabled val="1"/>
        </dgm:presLayoutVars>
      </dgm:prSet>
      <dgm:spPr/>
      <dgm:t>
        <a:bodyPr/>
        <a:lstStyle/>
        <a:p>
          <a:endParaRPr lang="es-ES"/>
        </a:p>
      </dgm:t>
    </dgm:pt>
    <dgm:pt modelId="{23B74B69-9B77-4F69-AB5B-96A33BFB9F8B}" type="pres">
      <dgm:prSet presAssocID="{89C8C9D0-1CB3-4118-9A4C-B354932A020D}" presName="sibTrans" presStyleCnt="0"/>
      <dgm:spPr/>
    </dgm:pt>
    <dgm:pt modelId="{1CA29B80-D615-450C-B660-3D2C809CA673}" type="pres">
      <dgm:prSet presAssocID="{3A932DD2-3202-4ABD-A5B7-35721282C280}" presName="textNode" presStyleLbl="node1" presStyleIdx="2" presStyleCnt="6">
        <dgm:presLayoutVars>
          <dgm:bulletEnabled val="1"/>
        </dgm:presLayoutVars>
      </dgm:prSet>
      <dgm:spPr/>
      <dgm:t>
        <a:bodyPr/>
        <a:lstStyle/>
        <a:p>
          <a:endParaRPr lang="es-ES"/>
        </a:p>
      </dgm:t>
    </dgm:pt>
    <dgm:pt modelId="{9952B315-72BE-41EA-B8B0-F229E5D69F50}" type="pres">
      <dgm:prSet presAssocID="{FBC6921C-7C98-4119-ADDC-76FC9411BCEF}" presName="sibTrans" presStyleCnt="0"/>
      <dgm:spPr/>
    </dgm:pt>
    <dgm:pt modelId="{F9065C46-9464-4AD4-9F13-14C0C602DB3B}" type="pres">
      <dgm:prSet presAssocID="{4016AF79-D6A8-42AA-88D9-CAE9C0861A96}" presName="textNode" presStyleLbl="node1" presStyleIdx="3" presStyleCnt="6">
        <dgm:presLayoutVars>
          <dgm:bulletEnabled val="1"/>
        </dgm:presLayoutVars>
      </dgm:prSet>
      <dgm:spPr/>
      <dgm:t>
        <a:bodyPr/>
        <a:lstStyle/>
        <a:p>
          <a:endParaRPr lang="es-ES"/>
        </a:p>
      </dgm:t>
    </dgm:pt>
    <dgm:pt modelId="{2DD39BC0-FA81-48AA-ADA6-C08E6B3A8AAB}" type="pres">
      <dgm:prSet presAssocID="{3D5CA63C-A4AC-4BE2-8902-26A38AAAAFD4}" presName="sibTrans" presStyleCnt="0"/>
      <dgm:spPr/>
    </dgm:pt>
    <dgm:pt modelId="{8848B94C-6763-4A62-BCA5-6359FA2689D5}" type="pres">
      <dgm:prSet presAssocID="{B61E9507-0E4A-4B38-99D4-418EAB37181C}" presName="textNode" presStyleLbl="node1" presStyleIdx="4" presStyleCnt="6">
        <dgm:presLayoutVars>
          <dgm:bulletEnabled val="1"/>
        </dgm:presLayoutVars>
      </dgm:prSet>
      <dgm:spPr/>
      <dgm:t>
        <a:bodyPr/>
        <a:lstStyle/>
        <a:p>
          <a:endParaRPr lang="es-ES"/>
        </a:p>
      </dgm:t>
    </dgm:pt>
    <dgm:pt modelId="{11EC44C7-112C-47E0-BD41-BC2347604F52}" type="pres">
      <dgm:prSet presAssocID="{B9DF448C-EEDE-4631-B112-47190741F1FC}" presName="sibTrans" presStyleCnt="0"/>
      <dgm:spPr/>
    </dgm:pt>
    <dgm:pt modelId="{7BE21F53-682D-48DE-A50D-287E5F100802}" type="pres">
      <dgm:prSet presAssocID="{3013B679-C463-4076-9CF8-1801F924FD8C}" presName="textNode" presStyleLbl="node1" presStyleIdx="5" presStyleCnt="6">
        <dgm:presLayoutVars>
          <dgm:bulletEnabled val="1"/>
        </dgm:presLayoutVars>
      </dgm:prSet>
      <dgm:spPr/>
      <dgm:t>
        <a:bodyPr/>
        <a:lstStyle/>
        <a:p>
          <a:endParaRPr lang="es-ES"/>
        </a:p>
      </dgm:t>
    </dgm:pt>
  </dgm:ptLst>
  <dgm:cxnLst>
    <dgm:cxn modelId="{14EE3048-7753-4534-9D7B-2ED62E8AA3B6}" type="presOf" srcId="{3A932DD2-3202-4ABD-A5B7-35721282C280}" destId="{1CA29B80-D615-450C-B660-3D2C809CA673}" srcOrd="0" destOrd="0" presId="urn:microsoft.com/office/officeart/2005/8/layout/hProcess9"/>
    <dgm:cxn modelId="{6D63C315-A2F1-4EAD-952A-0971AA97CF34}" type="presOf" srcId="{CE4561FA-409D-48B4-B87A-76B278F2DB39}" destId="{EE106D7F-C720-4EAC-94ED-3E2EE88424B0}" srcOrd="0" destOrd="0" presId="urn:microsoft.com/office/officeart/2005/8/layout/hProcess9"/>
    <dgm:cxn modelId="{4E53C5C1-5906-4187-9C3E-8F41359F9DD0}" srcId="{CE4561FA-409D-48B4-B87A-76B278F2DB39}" destId="{B61E9507-0E4A-4B38-99D4-418EAB37181C}" srcOrd="4" destOrd="0" parTransId="{EA7735C1-68F0-4D09-BDF4-2FCB0C14A6D9}" sibTransId="{B9DF448C-EEDE-4631-B112-47190741F1FC}"/>
    <dgm:cxn modelId="{BFF134FC-AC9F-4F7F-A491-D2EDA2735556}" type="presOf" srcId="{3013B679-C463-4076-9CF8-1801F924FD8C}" destId="{7BE21F53-682D-48DE-A50D-287E5F100802}" srcOrd="0" destOrd="0" presId="urn:microsoft.com/office/officeart/2005/8/layout/hProcess9"/>
    <dgm:cxn modelId="{4FE17C4C-25BC-4A0C-A51F-7D58419CC346}" type="presOf" srcId="{B61E9507-0E4A-4B38-99D4-418EAB37181C}" destId="{8848B94C-6763-4A62-BCA5-6359FA2689D5}" srcOrd="0" destOrd="0" presId="urn:microsoft.com/office/officeart/2005/8/layout/hProcess9"/>
    <dgm:cxn modelId="{EAC02796-3DE6-46F4-A8D7-7CA182D257C0}" srcId="{CE4561FA-409D-48B4-B87A-76B278F2DB39}" destId="{F5687F9F-0A29-4009-A5A6-5019442B8080}" srcOrd="0" destOrd="0" parTransId="{2FFEC3EF-0153-4646-96FE-AFD5B4D2F217}" sibTransId="{309ECF74-AA85-4EDF-B6C6-064A4F09FCC6}"/>
    <dgm:cxn modelId="{86D80A92-50AB-4BC7-B5D9-6A7366C68501}" type="presOf" srcId="{4016AF79-D6A8-42AA-88D9-CAE9C0861A96}" destId="{F9065C46-9464-4AD4-9F13-14C0C602DB3B}" srcOrd="0" destOrd="0" presId="urn:microsoft.com/office/officeart/2005/8/layout/hProcess9"/>
    <dgm:cxn modelId="{A0B4D7BD-554F-4B43-8AF7-70F050C11C66}" type="presOf" srcId="{5215474E-1DA5-4FE2-8180-F7CAE14E782D}" destId="{19C55BD4-77E5-427D-9B4C-46B84B9B0A10}" srcOrd="0" destOrd="0" presId="urn:microsoft.com/office/officeart/2005/8/layout/hProcess9"/>
    <dgm:cxn modelId="{14C9FD68-93A0-4268-AE7F-6C2CA21820F3}" srcId="{CE4561FA-409D-48B4-B87A-76B278F2DB39}" destId="{3A932DD2-3202-4ABD-A5B7-35721282C280}" srcOrd="2" destOrd="0" parTransId="{1BEFEE6B-76FD-4528-B8AE-2818A3748242}" sibTransId="{FBC6921C-7C98-4119-ADDC-76FC9411BCEF}"/>
    <dgm:cxn modelId="{DE304BF2-63AE-419B-BF15-4F82B34E6D19}" srcId="{CE4561FA-409D-48B4-B87A-76B278F2DB39}" destId="{3013B679-C463-4076-9CF8-1801F924FD8C}" srcOrd="5" destOrd="0" parTransId="{A641D4FB-CEBC-4713-836C-F49104C2C3F5}" sibTransId="{625B6B6D-ED20-4A6C-843F-E20CF40F1CF2}"/>
    <dgm:cxn modelId="{9C764258-1E97-4585-B213-5C6A3F7B5A65}" srcId="{CE4561FA-409D-48B4-B87A-76B278F2DB39}" destId="{5215474E-1DA5-4FE2-8180-F7CAE14E782D}" srcOrd="1" destOrd="0" parTransId="{4550DDD5-EF4E-40AF-B271-FAE48D1B32B2}" sibTransId="{89C8C9D0-1CB3-4118-9A4C-B354932A020D}"/>
    <dgm:cxn modelId="{D0C97BFB-9719-4DED-A570-A104C773AAC6}" type="presOf" srcId="{F5687F9F-0A29-4009-A5A6-5019442B8080}" destId="{868A42F8-9BFB-479C-86DF-966B689D543E}" srcOrd="0" destOrd="0" presId="urn:microsoft.com/office/officeart/2005/8/layout/hProcess9"/>
    <dgm:cxn modelId="{6842E4A8-40F0-410D-BF5B-DC0896F5D029}" srcId="{CE4561FA-409D-48B4-B87A-76B278F2DB39}" destId="{4016AF79-D6A8-42AA-88D9-CAE9C0861A96}" srcOrd="3" destOrd="0" parTransId="{F0A179FE-D0D5-41AF-84DC-8D04CE673310}" sibTransId="{3D5CA63C-A4AC-4BE2-8902-26A38AAAAFD4}"/>
    <dgm:cxn modelId="{AA8695D3-AF4C-4245-907B-44388827CEF2}" type="presParOf" srcId="{EE106D7F-C720-4EAC-94ED-3E2EE88424B0}" destId="{5695E161-D84A-4B7C-8E87-82E34378ADB1}" srcOrd="0" destOrd="0" presId="urn:microsoft.com/office/officeart/2005/8/layout/hProcess9"/>
    <dgm:cxn modelId="{78B333B6-6F2F-49D0-913E-884724686ED7}" type="presParOf" srcId="{EE106D7F-C720-4EAC-94ED-3E2EE88424B0}" destId="{AE476515-1469-4441-9C95-EA1CF385DC0B}" srcOrd="1" destOrd="0" presId="urn:microsoft.com/office/officeart/2005/8/layout/hProcess9"/>
    <dgm:cxn modelId="{B4DA45C2-D30A-4FF3-8F81-B30DBCDE64D7}" type="presParOf" srcId="{AE476515-1469-4441-9C95-EA1CF385DC0B}" destId="{868A42F8-9BFB-479C-86DF-966B689D543E}" srcOrd="0" destOrd="0" presId="urn:microsoft.com/office/officeart/2005/8/layout/hProcess9"/>
    <dgm:cxn modelId="{11C121B0-44A2-4B6D-86EE-AA48B7C878C6}" type="presParOf" srcId="{AE476515-1469-4441-9C95-EA1CF385DC0B}" destId="{570A7294-8BEB-4781-BB14-010821E2678B}" srcOrd="1" destOrd="0" presId="urn:microsoft.com/office/officeart/2005/8/layout/hProcess9"/>
    <dgm:cxn modelId="{C76261DB-55D3-4AE3-8710-45E129C7137B}" type="presParOf" srcId="{AE476515-1469-4441-9C95-EA1CF385DC0B}" destId="{19C55BD4-77E5-427D-9B4C-46B84B9B0A10}" srcOrd="2" destOrd="0" presId="urn:microsoft.com/office/officeart/2005/8/layout/hProcess9"/>
    <dgm:cxn modelId="{74AAE8AA-3F51-4924-857E-F1B0DF2046EF}" type="presParOf" srcId="{AE476515-1469-4441-9C95-EA1CF385DC0B}" destId="{23B74B69-9B77-4F69-AB5B-96A33BFB9F8B}" srcOrd="3" destOrd="0" presId="urn:microsoft.com/office/officeart/2005/8/layout/hProcess9"/>
    <dgm:cxn modelId="{82A09801-C170-4DEA-97E7-BF35E4B5F121}" type="presParOf" srcId="{AE476515-1469-4441-9C95-EA1CF385DC0B}" destId="{1CA29B80-D615-450C-B660-3D2C809CA673}" srcOrd="4" destOrd="0" presId="urn:microsoft.com/office/officeart/2005/8/layout/hProcess9"/>
    <dgm:cxn modelId="{78BA7572-1DB2-4068-AAC3-ADA455E38FD9}" type="presParOf" srcId="{AE476515-1469-4441-9C95-EA1CF385DC0B}" destId="{9952B315-72BE-41EA-B8B0-F229E5D69F50}" srcOrd="5" destOrd="0" presId="urn:microsoft.com/office/officeart/2005/8/layout/hProcess9"/>
    <dgm:cxn modelId="{E44D04F8-A38C-4EEB-99F7-11B556A3028D}" type="presParOf" srcId="{AE476515-1469-4441-9C95-EA1CF385DC0B}" destId="{F9065C46-9464-4AD4-9F13-14C0C602DB3B}" srcOrd="6" destOrd="0" presId="urn:microsoft.com/office/officeart/2005/8/layout/hProcess9"/>
    <dgm:cxn modelId="{8E49803D-6807-4D2E-8580-91CFB09599F7}" type="presParOf" srcId="{AE476515-1469-4441-9C95-EA1CF385DC0B}" destId="{2DD39BC0-FA81-48AA-ADA6-C08E6B3A8AAB}" srcOrd="7" destOrd="0" presId="urn:microsoft.com/office/officeart/2005/8/layout/hProcess9"/>
    <dgm:cxn modelId="{58F8BE45-D40C-4B98-9D72-D6F9AC7FF605}" type="presParOf" srcId="{AE476515-1469-4441-9C95-EA1CF385DC0B}" destId="{8848B94C-6763-4A62-BCA5-6359FA2689D5}" srcOrd="8" destOrd="0" presId="urn:microsoft.com/office/officeart/2005/8/layout/hProcess9"/>
    <dgm:cxn modelId="{CAA0E106-8EFC-4869-AB44-7AB15F97B3B0}" type="presParOf" srcId="{AE476515-1469-4441-9C95-EA1CF385DC0B}" destId="{11EC44C7-112C-47E0-BD41-BC2347604F52}" srcOrd="9" destOrd="0" presId="urn:microsoft.com/office/officeart/2005/8/layout/hProcess9"/>
    <dgm:cxn modelId="{7FD73C9A-60A8-4B8E-BB14-B006D86721E9}" type="presParOf" srcId="{AE476515-1469-4441-9C95-EA1CF385DC0B}" destId="{7BE21F53-682D-48DE-A50D-287E5F100802}" srcOrd="10"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E4561FA-409D-48B4-B87A-76B278F2DB39}"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s-ES"/>
        </a:p>
      </dgm:t>
    </dgm:pt>
    <dgm:pt modelId="{F5687F9F-0A29-4009-A5A6-5019442B8080}">
      <dgm:prSet phldrT="[Texto]" custT="1"/>
      <dgm:spPr/>
      <dgm:t>
        <a:bodyPr/>
        <a:lstStyle/>
        <a:p>
          <a:r>
            <a:rPr lang="es-ES" sz="2000" dirty="0" smtClean="0"/>
            <a:t>Informe viabilidad uso</a:t>
          </a:r>
          <a:endParaRPr lang="es-ES" sz="2000" dirty="0"/>
        </a:p>
      </dgm:t>
    </dgm:pt>
    <dgm:pt modelId="{2FFEC3EF-0153-4646-96FE-AFD5B4D2F217}" type="parTrans" cxnId="{EAC02796-3DE6-46F4-A8D7-7CA182D257C0}">
      <dgm:prSet/>
      <dgm:spPr/>
      <dgm:t>
        <a:bodyPr/>
        <a:lstStyle/>
        <a:p>
          <a:endParaRPr lang="es-ES"/>
        </a:p>
      </dgm:t>
    </dgm:pt>
    <dgm:pt modelId="{309ECF74-AA85-4EDF-B6C6-064A4F09FCC6}" type="sibTrans" cxnId="{EAC02796-3DE6-46F4-A8D7-7CA182D257C0}">
      <dgm:prSet/>
      <dgm:spPr/>
      <dgm:t>
        <a:bodyPr/>
        <a:lstStyle/>
        <a:p>
          <a:endParaRPr lang="es-ES"/>
        </a:p>
      </dgm:t>
    </dgm:pt>
    <dgm:pt modelId="{5215474E-1DA5-4FE2-8180-F7CAE14E782D}">
      <dgm:prSet phldrT="[Texto]" custT="1"/>
      <dgm:spPr/>
      <dgm:t>
        <a:bodyPr/>
        <a:lstStyle/>
        <a:p>
          <a:r>
            <a:rPr lang="es-ES" sz="2000" dirty="0" smtClean="0"/>
            <a:t>Licencia de Obra</a:t>
          </a:r>
          <a:endParaRPr lang="es-ES" sz="2000" dirty="0"/>
        </a:p>
      </dgm:t>
    </dgm:pt>
    <dgm:pt modelId="{4550DDD5-EF4E-40AF-B271-FAE48D1B32B2}" type="parTrans" cxnId="{9C764258-1E97-4585-B213-5C6A3F7B5A65}">
      <dgm:prSet/>
      <dgm:spPr/>
      <dgm:t>
        <a:bodyPr/>
        <a:lstStyle/>
        <a:p>
          <a:endParaRPr lang="es-ES"/>
        </a:p>
      </dgm:t>
    </dgm:pt>
    <dgm:pt modelId="{89C8C9D0-1CB3-4118-9A4C-B354932A020D}" type="sibTrans" cxnId="{9C764258-1E97-4585-B213-5C6A3F7B5A65}">
      <dgm:prSet/>
      <dgm:spPr/>
      <dgm:t>
        <a:bodyPr/>
        <a:lstStyle/>
        <a:p>
          <a:endParaRPr lang="es-ES"/>
        </a:p>
      </dgm:t>
    </dgm:pt>
    <dgm:pt modelId="{3A932DD2-3202-4ABD-A5B7-35721282C280}">
      <dgm:prSet phldrT="[Texto]" custT="1"/>
      <dgm:spPr/>
      <dgm:t>
        <a:bodyPr/>
        <a:lstStyle/>
        <a:p>
          <a:r>
            <a:rPr lang="es-ES" sz="2000" dirty="0" smtClean="0"/>
            <a:t>Medioambiente</a:t>
          </a:r>
          <a:endParaRPr lang="es-ES" sz="2000" dirty="0"/>
        </a:p>
      </dgm:t>
    </dgm:pt>
    <dgm:pt modelId="{1BEFEE6B-76FD-4528-B8AE-2818A3748242}" type="parTrans" cxnId="{14C9FD68-93A0-4268-AE7F-6C2CA21820F3}">
      <dgm:prSet/>
      <dgm:spPr/>
      <dgm:t>
        <a:bodyPr/>
        <a:lstStyle/>
        <a:p>
          <a:endParaRPr lang="es-ES"/>
        </a:p>
      </dgm:t>
    </dgm:pt>
    <dgm:pt modelId="{FBC6921C-7C98-4119-ADDC-76FC9411BCEF}" type="sibTrans" cxnId="{14C9FD68-93A0-4268-AE7F-6C2CA21820F3}">
      <dgm:prSet/>
      <dgm:spPr/>
      <dgm:t>
        <a:bodyPr/>
        <a:lstStyle/>
        <a:p>
          <a:endParaRPr lang="es-ES"/>
        </a:p>
      </dgm:t>
    </dgm:pt>
    <dgm:pt modelId="{4016AF79-D6A8-42AA-88D9-CAE9C0861A96}">
      <dgm:prSet phldrT="[Texto]" custT="1"/>
      <dgm:spPr/>
      <dgm:t>
        <a:bodyPr/>
        <a:lstStyle/>
        <a:p>
          <a:r>
            <a:rPr lang="es-ES" sz="2000" dirty="0" smtClean="0"/>
            <a:t>Licencia Apertura</a:t>
          </a:r>
          <a:endParaRPr lang="es-ES" sz="2000" dirty="0"/>
        </a:p>
      </dgm:t>
    </dgm:pt>
    <dgm:pt modelId="{F0A179FE-D0D5-41AF-84DC-8D04CE673310}" type="parTrans" cxnId="{6842E4A8-40F0-410D-BF5B-DC0896F5D029}">
      <dgm:prSet/>
      <dgm:spPr/>
      <dgm:t>
        <a:bodyPr/>
        <a:lstStyle/>
        <a:p>
          <a:endParaRPr lang="es-ES"/>
        </a:p>
      </dgm:t>
    </dgm:pt>
    <dgm:pt modelId="{3D5CA63C-A4AC-4BE2-8902-26A38AAAAFD4}" type="sibTrans" cxnId="{6842E4A8-40F0-410D-BF5B-DC0896F5D029}">
      <dgm:prSet/>
      <dgm:spPr/>
      <dgm:t>
        <a:bodyPr/>
        <a:lstStyle/>
        <a:p>
          <a:endParaRPr lang="es-ES"/>
        </a:p>
      </dgm:t>
    </dgm:pt>
    <dgm:pt modelId="{3013B679-C463-4076-9CF8-1801F924FD8C}">
      <dgm:prSet phldrT="[Texto]"/>
      <dgm:spPr/>
      <dgm:t>
        <a:bodyPr/>
        <a:lstStyle/>
        <a:p>
          <a:r>
            <a:rPr lang="es-ES" dirty="0" smtClean="0"/>
            <a:t>Sanidad</a:t>
          </a:r>
          <a:endParaRPr lang="es-ES" dirty="0"/>
        </a:p>
      </dgm:t>
    </dgm:pt>
    <dgm:pt modelId="{A641D4FB-CEBC-4713-836C-F49104C2C3F5}" type="parTrans" cxnId="{DE304BF2-63AE-419B-BF15-4F82B34E6D19}">
      <dgm:prSet/>
      <dgm:spPr/>
      <dgm:t>
        <a:bodyPr/>
        <a:lstStyle/>
        <a:p>
          <a:endParaRPr lang="es-ES"/>
        </a:p>
      </dgm:t>
    </dgm:pt>
    <dgm:pt modelId="{625B6B6D-ED20-4A6C-843F-E20CF40F1CF2}" type="sibTrans" cxnId="{DE304BF2-63AE-419B-BF15-4F82B34E6D19}">
      <dgm:prSet/>
      <dgm:spPr/>
      <dgm:t>
        <a:bodyPr/>
        <a:lstStyle/>
        <a:p>
          <a:endParaRPr lang="es-ES"/>
        </a:p>
      </dgm:t>
    </dgm:pt>
    <dgm:pt modelId="{B61E9507-0E4A-4B38-99D4-418EAB37181C}">
      <dgm:prSet phldrT="[Texto]"/>
      <dgm:spPr/>
      <dgm:t>
        <a:bodyPr/>
        <a:lstStyle/>
        <a:p>
          <a:r>
            <a:rPr lang="es-ES" dirty="0" smtClean="0"/>
            <a:t>Vía Pública</a:t>
          </a:r>
          <a:endParaRPr lang="es-ES" dirty="0"/>
        </a:p>
      </dgm:t>
    </dgm:pt>
    <dgm:pt modelId="{EA7735C1-68F0-4D09-BDF4-2FCB0C14A6D9}" type="parTrans" cxnId="{4E53C5C1-5906-4187-9C3E-8F41359F9DD0}">
      <dgm:prSet/>
      <dgm:spPr/>
      <dgm:t>
        <a:bodyPr/>
        <a:lstStyle/>
        <a:p>
          <a:endParaRPr lang="es-ES"/>
        </a:p>
      </dgm:t>
    </dgm:pt>
    <dgm:pt modelId="{B9DF448C-EEDE-4631-B112-47190741F1FC}" type="sibTrans" cxnId="{4E53C5C1-5906-4187-9C3E-8F41359F9DD0}">
      <dgm:prSet/>
      <dgm:spPr/>
      <dgm:t>
        <a:bodyPr/>
        <a:lstStyle/>
        <a:p>
          <a:endParaRPr lang="es-ES"/>
        </a:p>
      </dgm:t>
    </dgm:pt>
    <dgm:pt modelId="{EE106D7F-C720-4EAC-94ED-3E2EE88424B0}" type="pres">
      <dgm:prSet presAssocID="{CE4561FA-409D-48B4-B87A-76B278F2DB39}" presName="CompostProcess" presStyleCnt="0">
        <dgm:presLayoutVars>
          <dgm:dir/>
          <dgm:resizeHandles val="exact"/>
        </dgm:presLayoutVars>
      </dgm:prSet>
      <dgm:spPr/>
      <dgm:t>
        <a:bodyPr/>
        <a:lstStyle/>
        <a:p>
          <a:endParaRPr lang="es-ES"/>
        </a:p>
      </dgm:t>
    </dgm:pt>
    <dgm:pt modelId="{5695E161-D84A-4B7C-8E87-82E34378ADB1}" type="pres">
      <dgm:prSet presAssocID="{CE4561FA-409D-48B4-B87A-76B278F2DB39}" presName="arrow" presStyleLbl="bgShp" presStyleIdx="0" presStyleCnt="1"/>
      <dgm:spPr/>
    </dgm:pt>
    <dgm:pt modelId="{AE476515-1469-4441-9C95-EA1CF385DC0B}" type="pres">
      <dgm:prSet presAssocID="{CE4561FA-409D-48B4-B87A-76B278F2DB39}" presName="linearProcess" presStyleCnt="0"/>
      <dgm:spPr/>
    </dgm:pt>
    <dgm:pt modelId="{868A42F8-9BFB-479C-86DF-966B689D543E}" type="pres">
      <dgm:prSet presAssocID="{F5687F9F-0A29-4009-A5A6-5019442B8080}" presName="textNode" presStyleLbl="node1" presStyleIdx="0" presStyleCnt="6">
        <dgm:presLayoutVars>
          <dgm:bulletEnabled val="1"/>
        </dgm:presLayoutVars>
      </dgm:prSet>
      <dgm:spPr/>
      <dgm:t>
        <a:bodyPr/>
        <a:lstStyle/>
        <a:p>
          <a:endParaRPr lang="es-ES"/>
        </a:p>
      </dgm:t>
    </dgm:pt>
    <dgm:pt modelId="{570A7294-8BEB-4781-BB14-010821E2678B}" type="pres">
      <dgm:prSet presAssocID="{309ECF74-AA85-4EDF-B6C6-064A4F09FCC6}" presName="sibTrans" presStyleCnt="0"/>
      <dgm:spPr/>
    </dgm:pt>
    <dgm:pt modelId="{19C55BD4-77E5-427D-9B4C-46B84B9B0A10}" type="pres">
      <dgm:prSet presAssocID="{5215474E-1DA5-4FE2-8180-F7CAE14E782D}" presName="textNode" presStyleLbl="node1" presStyleIdx="1" presStyleCnt="6">
        <dgm:presLayoutVars>
          <dgm:bulletEnabled val="1"/>
        </dgm:presLayoutVars>
      </dgm:prSet>
      <dgm:spPr/>
      <dgm:t>
        <a:bodyPr/>
        <a:lstStyle/>
        <a:p>
          <a:endParaRPr lang="es-ES"/>
        </a:p>
      </dgm:t>
    </dgm:pt>
    <dgm:pt modelId="{23B74B69-9B77-4F69-AB5B-96A33BFB9F8B}" type="pres">
      <dgm:prSet presAssocID="{89C8C9D0-1CB3-4118-9A4C-B354932A020D}" presName="sibTrans" presStyleCnt="0"/>
      <dgm:spPr/>
    </dgm:pt>
    <dgm:pt modelId="{1CA29B80-D615-450C-B660-3D2C809CA673}" type="pres">
      <dgm:prSet presAssocID="{3A932DD2-3202-4ABD-A5B7-35721282C280}" presName="textNode" presStyleLbl="node1" presStyleIdx="2" presStyleCnt="6">
        <dgm:presLayoutVars>
          <dgm:bulletEnabled val="1"/>
        </dgm:presLayoutVars>
      </dgm:prSet>
      <dgm:spPr/>
      <dgm:t>
        <a:bodyPr/>
        <a:lstStyle/>
        <a:p>
          <a:endParaRPr lang="es-ES"/>
        </a:p>
      </dgm:t>
    </dgm:pt>
    <dgm:pt modelId="{9952B315-72BE-41EA-B8B0-F229E5D69F50}" type="pres">
      <dgm:prSet presAssocID="{FBC6921C-7C98-4119-ADDC-76FC9411BCEF}" presName="sibTrans" presStyleCnt="0"/>
      <dgm:spPr/>
    </dgm:pt>
    <dgm:pt modelId="{F9065C46-9464-4AD4-9F13-14C0C602DB3B}" type="pres">
      <dgm:prSet presAssocID="{4016AF79-D6A8-42AA-88D9-CAE9C0861A96}" presName="textNode" presStyleLbl="node1" presStyleIdx="3" presStyleCnt="6">
        <dgm:presLayoutVars>
          <dgm:bulletEnabled val="1"/>
        </dgm:presLayoutVars>
      </dgm:prSet>
      <dgm:spPr/>
      <dgm:t>
        <a:bodyPr/>
        <a:lstStyle/>
        <a:p>
          <a:endParaRPr lang="es-ES"/>
        </a:p>
      </dgm:t>
    </dgm:pt>
    <dgm:pt modelId="{2DD39BC0-FA81-48AA-ADA6-C08E6B3A8AAB}" type="pres">
      <dgm:prSet presAssocID="{3D5CA63C-A4AC-4BE2-8902-26A38AAAAFD4}" presName="sibTrans" presStyleCnt="0"/>
      <dgm:spPr/>
    </dgm:pt>
    <dgm:pt modelId="{8848B94C-6763-4A62-BCA5-6359FA2689D5}" type="pres">
      <dgm:prSet presAssocID="{B61E9507-0E4A-4B38-99D4-418EAB37181C}" presName="textNode" presStyleLbl="node1" presStyleIdx="4" presStyleCnt="6">
        <dgm:presLayoutVars>
          <dgm:bulletEnabled val="1"/>
        </dgm:presLayoutVars>
      </dgm:prSet>
      <dgm:spPr/>
      <dgm:t>
        <a:bodyPr/>
        <a:lstStyle/>
        <a:p>
          <a:endParaRPr lang="es-ES"/>
        </a:p>
      </dgm:t>
    </dgm:pt>
    <dgm:pt modelId="{11EC44C7-112C-47E0-BD41-BC2347604F52}" type="pres">
      <dgm:prSet presAssocID="{B9DF448C-EEDE-4631-B112-47190741F1FC}" presName="sibTrans" presStyleCnt="0"/>
      <dgm:spPr/>
    </dgm:pt>
    <dgm:pt modelId="{7BE21F53-682D-48DE-A50D-287E5F100802}" type="pres">
      <dgm:prSet presAssocID="{3013B679-C463-4076-9CF8-1801F924FD8C}" presName="textNode" presStyleLbl="node1" presStyleIdx="5" presStyleCnt="6">
        <dgm:presLayoutVars>
          <dgm:bulletEnabled val="1"/>
        </dgm:presLayoutVars>
      </dgm:prSet>
      <dgm:spPr/>
      <dgm:t>
        <a:bodyPr/>
        <a:lstStyle/>
        <a:p>
          <a:endParaRPr lang="es-ES"/>
        </a:p>
      </dgm:t>
    </dgm:pt>
  </dgm:ptLst>
  <dgm:cxnLst>
    <dgm:cxn modelId="{F876A39B-0C44-4453-BA46-68135AA05184}" type="presOf" srcId="{B61E9507-0E4A-4B38-99D4-418EAB37181C}" destId="{8848B94C-6763-4A62-BCA5-6359FA2689D5}" srcOrd="0" destOrd="0" presId="urn:microsoft.com/office/officeart/2005/8/layout/hProcess9"/>
    <dgm:cxn modelId="{6842E4A8-40F0-410D-BF5B-DC0896F5D029}" srcId="{CE4561FA-409D-48B4-B87A-76B278F2DB39}" destId="{4016AF79-D6A8-42AA-88D9-CAE9C0861A96}" srcOrd="3" destOrd="0" parTransId="{F0A179FE-D0D5-41AF-84DC-8D04CE673310}" sibTransId="{3D5CA63C-A4AC-4BE2-8902-26A38AAAAFD4}"/>
    <dgm:cxn modelId="{14C9FD68-93A0-4268-AE7F-6C2CA21820F3}" srcId="{CE4561FA-409D-48B4-B87A-76B278F2DB39}" destId="{3A932DD2-3202-4ABD-A5B7-35721282C280}" srcOrd="2" destOrd="0" parTransId="{1BEFEE6B-76FD-4528-B8AE-2818A3748242}" sibTransId="{FBC6921C-7C98-4119-ADDC-76FC9411BCEF}"/>
    <dgm:cxn modelId="{D1109657-9520-4419-B397-F6BA9EC02C4C}" type="presOf" srcId="{4016AF79-D6A8-42AA-88D9-CAE9C0861A96}" destId="{F9065C46-9464-4AD4-9F13-14C0C602DB3B}" srcOrd="0" destOrd="0" presId="urn:microsoft.com/office/officeart/2005/8/layout/hProcess9"/>
    <dgm:cxn modelId="{6819CCFE-AE23-4771-B561-2E4C92715A97}" type="presOf" srcId="{CE4561FA-409D-48B4-B87A-76B278F2DB39}" destId="{EE106D7F-C720-4EAC-94ED-3E2EE88424B0}" srcOrd="0" destOrd="0" presId="urn:microsoft.com/office/officeart/2005/8/layout/hProcess9"/>
    <dgm:cxn modelId="{4E53C5C1-5906-4187-9C3E-8F41359F9DD0}" srcId="{CE4561FA-409D-48B4-B87A-76B278F2DB39}" destId="{B61E9507-0E4A-4B38-99D4-418EAB37181C}" srcOrd="4" destOrd="0" parTransId="{EA7735C1-68F0-4D09-BDF4-2FCB0C14A6D9}" sibTransId="{B9DF448C-EEDE-4631-B112-47190741F1FC}"/>
    <dgm:cxn modelId="{EAC02796-3DE6-46F4-A8D7-7CA182D257C0}" srcId="{CE4561FA-409D-48B4-B87A-76B278F2DB39}" destId="{F5687F9F-0A29-4009-A5A6-5019442B8080}" srcOrd="0" destOrd="0" parTransId="{2FFEC3EF-0153-4646-96FE-AFD5B4D2F217}" sibTransId="{309ECF74-AA85-4EDF-B6C6-064A4F09FCC6}"/>
    <dgm:cxn modelId="{64BDA84B-7EBC-4AF3-AE1D-A8B76C5FE846}" type="presOf" srcId="{3A932DD2-3202-4ABD-A5B7-35721282C280}" destId="{1CA29B80-D615-450C-B660-3D2C809CA673}" srcOrd="0" destOrd="0" presId="urn:microsoft.com/office/officeart/2005/8/layout/hProcess9"/>
    <dgm:cxn modelId="{9E0B7AE6-6D34-4618-867D-9AE94DE48FD4}" type="presOf" srcId="{5215474E-1DA5-4FE2-8180-F7CAE14E782D}" destId="{19C55BD4-77E5-427D-9B4C-46B84B9B0A10}" srcOrd="0" destOrd="0" presId="urn:microsoft.com/office/officeart/2005/8/layout/hProcess9"/>
    <dgm:cxn modelId="{60C0E0E0-7F0A-4FAB-B5BE-694879E2F684}" type="presOf" srcId="{F5687F9F-0A29-4009-A5A6-5019442B8080}" destId="{868A42F8-9BFB-479C-86DF-966B689D543E}" srcOrd="0" destOrd="0" presId="urn:microsoft.com/office/officeart/2005/8/layout/hProcess9"/>
    <dgm:cxn modelId="{DE304BF2-63AE-419B-BF15-4F82B34E6D19}" srcId="{CE4561FA-409D-48B4-B87A-76B278F2DB39}" destId="{3013B679-C463-4076-9CF8-1801F924FD8C}" srcOrd="5" destOrd="0" parTransId="{A641D4FB-CEBC-4713-836C-F49104C2C3F5}" sibTransId="{625B6B6D-ED20-4A6C-843F-E20CF40F1CF2}"/>
    <dgm:cxn modelId="{9C764258-1E97-4585-B213-5C6A3F7B5A65}" srcId="{CE4561FA-409D-48B4-B87A-76B278F2DB39}" destId="{5215474E-1DA5-4FE2-8180-F7CAE14E782D}" srcOrd="1" destOrd="0" parTransId="{4550DDD5-EF4E-40AF-B271-FAE48D1B32B2}" sibTransId="{89C8C9D0-1CB3-4118-9A4C-B354932A020D}"/>
    <dgm:cxn modelId="{378841A1-8AED-4726-B40D-81D673ADAEFE}" type="presOf" srcId="{3013B679-C463-4076-9CF8-1801F924FD8C}" destId="{7BE21F53-682D-48DE-A50D-287E5F100802}" srcOrd="0" destOrd="0" presId="urn:microsoft.com/office/officeart/2005/8/layout/hProcess9"/>
    <dgm:cxn modelId="{A7831824-CC28-4197-9265-450E198D8545}" type="presParOf" srcId="{EE106D7F-C720-4EAC-94ED-3E2EE88424B0}" destId="{5695E161-D84A-4B7C-8E87-82E34378ADB1}" srcOrd="0" destOrd="0" presId="urn:microsoft.com/office/officeart/2005/8/layout/hProcess9"/>
    <dgm:cxn modelId="{85076050-23A9-454E-92EA-DECF7908FBE5}" type="presParOf" srcId="{EE106D7F-C720-4EAC-94ED-3E2EE88424B0}" destId="{AE476515-1469-4441-9C95-EA1CF385DC0B}" srcOrd="1" destOrd="0" presId="urn:microsoft.com/office/officeart/2005/8/layout/hProcess9"/>
    <dgm:cxn modelId="{B6D2AB96-0731-4318-A969-45C3F1E17A9D}" type="presParOf" srcId="{AE476515-1469-4441-9C95-EA1CF385DC0B}" destId="{868A42F8-9BFB-479C-86DF-966B689D543E}" srcOrd="0" destOrd="0" presId="urn:microsoft.com/office/officeart/2005/8/layout/hProcess9"/>
    <dgm:cxn modelId="{9D7641E7-7CEE-4B5E-8710-13C92488665C}" type="presParOf" srcId="{AE476515-1469-4441-9C95-EA1CF385DC0B}" destId="{570A7294-8BEB-4781-BB14-010821E2678B}" srcOrd="1" destOrd="0" presId="urn:microsoft.com/office/officeart/2005/8/layout/hProcess9"/>
    <dgm:cxn modelId="{A6115D02-1E23-48B8-ADA5-B6C0F7479942}" type="presParOf" srcId="{AE476515-1469-4441-9C95-EA1CF385DC0B}" destId="{19C55BD4-77E5-427D-9B4C-46B84B9B0A10}" srcOrd="2" destOrd="0" presId="urn:microsoft.com/office/officeart/2005/8/layout/hProcess9"/>
    <dgm:cxn modelId="{E692D325-86AC-4847-A690-7C4BB908BD94}" type="presParOf" srcId="{AE476515-1469-4441-9C95-EA1CF385DC0B}" destId="{23B74B69-9B77-4F69-AB5B-96A33BFB9F8B}" srcOrd="3" destOrd="0" presId="urn:microsoft.com/office/officeart/2005/8/layout/hProcess9"/>
    <dgm:cxn modelId="{BF9B3B46-4DB9-4281-A256-D7B79FDA0AF0}" type="presParOf" srcId="{AE476515-1469-4441-9C95-EA1CF385DC0B}" destId="{1CA29B80-D615-450C-B660-3D2C809CA673}" srcOrd="4" destOrd="0" presId="urn:microsoft.com/office/officeart/2005/8/layout/hProcess9"/>
    <dgm:cxn modelId="{D54236E0-178D-4A34-A68A-D4491A7D54FF}" type="presParOf" srcId="{AE476515-1469-4441-9C95-EA1CF385DC0B}" destId="{9952B315-72BE-41EA-B8B0-F229E5D69F50}" srcOrd="5" destOrd="0" presId="urn:microsoft.com/office/officeart/2005/8/layout/hProcess9"/>
    <dgm:cxn modelId="{488BE29E-FC9C-441D-AC9C-D47CCA1B53FB}" type="presParOf" srcId="{AE476515-1469-4441-9C95-EA1CF385DC0B}" destId="{F9065C46-9464-4AD4-9F13-14C0C602DB3B}" srcOrd="6" destOrd="0" presId="urn:microsoft.com/office/officeart/2005/8/layout/hProcess9"/>
    <dgm:cxn modelId="{BE75C2AE-110B-4E76-819E-B3A993F3063D}" type="presParOf" srcId="{AE476515-1469-4441-9C95-EA1CF385DC0B}" destId="{2DD39BC0-FA81-48AA-ADA6-C08E6B3A8AAB}" srcOrd="7" destOrd="0" presId="urn:microsoft.com/office/officeart/2005/8/layout/hProcess9"/>
    <dgm:cxn modelId="{4B17C1CC-FAEA-40D1-98C9-A2DEECFAC062}" type="presParOf" srcId="{AE476515-1469-4441-9C95-EA1CF385DC0B}" destId="{8848B94C-6763-4A62-BCA5-6359FA2689D5}" srcOrd="8" destOrd="0" presId="urn:microsoft.com/office/officeart/2005/8/layout/hProcess9"/>
    <dgm:cxn modelId="{C5CF717B-E6A7-41E9-A4D3-1A816DDF8A4E}" type="presParOf" srcId="{AE476515-1469-4441-9C95-EA1CF385DC0B}" destId="{11EC44C7-112C-47E0-BD41-BC2347604F52}" srcOrd="9" destOrd="0" presId="urn:microsoft.com/office/officeart/2005/8/layout/hProcess9"/>
    <dgm:cxn modelId="{C6E66B46-9E9C-40BB-A332-E9791FDD4C37}" type="presParOf" srcId="{AE476515-1469-4441-9C95-EA1CF385DC0B}" destId="{7BE21F53-682D-48DE-A50D-287E5F100802}" srcOrd="10"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6A560AA-F5F6-42E7-8F01-803F1807B53D}" type="doc">
      <dgm:prSet loTypeId="urn:microsoft.com/office/officeart/2005/8/layout/chevron1" loCatId="process" qsTypeId="urn:microsoft.com/office/officeart/2005/8/quickstyle/simple1" qsCatId="simple" csTypeId="urn:microsoft.com/office/officeart/2005/8/colors/accent1_1" csCatId="accent1" phldr="1"/>
      <dgm:spPr/>
    </dgm:pt>
    <dgm:pt modelId="{BFDDE0D1-7D89-4329-B997-19FA6E56E93A}">
      <dgm:prSet phldrT="[Texto]"/>
      <dgm:spPr/>
      <dgm:t>
        <a:bodyPr/>
        <a:lstStyle/>
        <a:p>
          <a:r>
            <a:rPr lang="es-ES" dirty="0" smtClean="0"/>
            <a:t>2-3 semanas</a:t>
          </a:r>
          <a:endParaRPr lang="es-ES" dirty="0"/>
        </a:p>
      </dgm:t>
    </dgm:pt>
    <dgm:pt modelId="{F2218A33-70CC-48F2-B931-D6780B54D20C}" type="parTrans" cxnId="{E0F21787-25B0-43DC-9F07-EB6D9373FD9B}">
      <dgm:prSet/>
      <dgm:spPr/>
      <dgm:t>
        <a:bodyPr/>
        <a:lstStyle/>
        <a:p>
          <a:endParaRPr lang="es-ES"/>
        </a:p>
      </dgm:t>
    </dgm:pt>
    <dgm:pt modelId="{52F29B26-5420-4E81-BA63-9E80737F5B8A}" type="sibTrans" cxnId="{E0F21787-25B0-43DC-9F07-EB6D9373FD9B}">
      <dgm:prSet/>
      <dgm:spPr/>
      <dgm:t>
        <a:bodyPr/>
        <a:lstStyle/>
        <a:p>
          <a:endParaRPr lang="es-ES"/>
        </a:p>
      </dgm:t>
    </dgm:pt>
    <dgm:pt modelId="{11332E7C-8B4C-4BFF-9FB3-4746709CAFFA}">
      <dgm:prSet phldrT="[Texto]"/>
      <dgm:spPr/>
      <dgm:t>
        <a:bodyPr/>
        <a:lstStyle/>
        <a:p>
          <a:r>
            <a:rPr lang="es-ES" dirty="0" smtClean="0"/>
            <a:t>0-3 meses</a:t>
          </a:r>
          <a:endParaRPr lang="es-ES" dirty="0"/>
        </a:p>
      </dgm:t>
    </dgm:pt>
    <dgm:pt modelId="{B005CBC2-A1B0-476D-A2F0-EC5D19938A4E}" type="parTrans" cxnId="{35E233B3-9782-41D7-881A-54AD443C25F7}">
      <dgm:prSet/>
      <dgm:spPr/>
      <dgm:t>
        <a:bodyPr/>
        <a:lstStyle/>
        <a:p>
          <a:endParaRPr lang="es-ES"/>
        </a:p>
      </dgm:t>
    </dgm:pt>
    <dgm:pt modelId="{D83C1A09-C1BE-4663-933F-1893CAA930F5}" type="sibTrans" cxnId="{35E233B3-9782-41D7-881A-54AD443C25F7}">
      <dgm:prSet/>
      <dgm:spPr/>
      <dgm:t>
        <a:bodyPr/>
        <a:lstStyle/>
        <a:p>
          <a:endParaRPr lang="es-ES"/>
        </a:p>
      </dgm:t>
    </dgm:pt>
    <dgm:pt modelId="{71969CC3-1B34-4249-851B-D25161CBC25E}">
      <dgm:prSet phldrT="[Texto]"/>
      <dgm:spPr/>
      <dgm:t>
        <a:bodyPr/>
        <a:lstStyle/>
        <a:p>
          <a:r>
            <a:rPr lang="es-ES" dirty="0" smtClean="0"/>
            <a:t>0-3 meses</a:t>
          </a:r>
          <a:endParaRPr lang="es-ES" dirty="0"/>
        </a:p>
      </dgm:t>
    </dgm:pt>
    <dgm:pt modelId="{72511818-25D1-48A8-A669-B61FCCD0D3C6}" type="parTrans" cxnId="{1826B961-385D-4104-B0FA-1462BB4C4AE0}">
      <dgm:prSet/>
      <dgm:spPr/>
      <dgm:t>
        <a:bodyPr/>
        <a:lstStyle/>
        <a:p>
          <a:endParaRPr lang="es-ES"/>
        </a:p>
      </dgm:t>
    </dgm:pt>
    <dgm:pt modelId="{913E499F-F9A7-47B2-B87B-20C7EB07EC0F}" type="sibTrans" cxnId="{1826B961-385D-4104-B0FA-1462BB4C4AE0}">
      <dgm:prSet/>
      <dgm:spPr/>
      <dgm:t>
        <a:bodyPr/>
        <a:lstStyle/>
        <a:p>
          <a:endParaRPr lang="es-ES"/>
        </a:p>
      </dgm:t>
    </dgm:pt>
    <dgm:pt modelId="{4FC5F4DF-62CB-4C0B-AC53-A13F0F703494}">
      <dgm:prSet phldrT="[Texto]"/>
      <dgm:spPr/>
      <dgm:t>
        <a:bodyPr/>
        <a:lstStyle/>
        <a:p>
          <a:r>
            <a:rPr lang="es-ES" dirty="0" smtClean="0"/>
            <a:t>1-2 meses</a:t>
          </a:r>
          <a:endParaRPr lang="es-ES" dirty="0"/>
        </a:p>
      </dgm:t>
    </dgm:pt>
    <dgm:pt modelId="{825F9E04-3441-4C6E-B187-3791A9470E53}" type="parTrans" cxnId="{F736F43D-DF8E-4B1C-ABF9-498C01215496}">
      <dgm:prSet/>
      <dgm:spPr/>
      <dgm:t>
        <a:bodyPr/>
        <a:lstStyle/>
        <a:p>
          <a:endParaRPr lang="es-ES"/>
        </a:p>
      </dgm:t>
    </dgm:pt>
    <dgm:pt modelId="{6D534C47-612A-40B7-A686-B36A20B97066}" type="sibTrans" cxnId="{F736F43D-DF8E-4B1C-ABF9-498C01215496}">
      <dgm:prSet/>
      <dgm:spPr/>
      <dgm:t>
        <a:bodyPr/>
        <a:lstStyle/>
        <a:p>
          <a:endParaRPr lang="es-ES"/>
        </a:p>
      </dgm:t>
    </dgm:pt>
    <dgm:pt modelId="{AFB11B8D-66E9-4054-8B37-8DDF9CBE831C}">
      <dgm:prSet phldrT="[Texto]"/>
      <dgm:spPr/>
      <dgm:t>
        <a:bodyPr/>
        <a:lstStyle/>
        <a:p>
          <a:r>
            <a:rPr lang="es-ES" dirty="0" smtClean="0"/>
            <a:t>15 días-3 meses</a:t>
          </a:r>
          <a:endParaRPr lang="es-ES" dirty="0"/>
        </a:p>
      </dgm:t>
    </dgm:pt>
    <dgm:pt modelId="{FB14E713-57BA-474C-9502-22FD96383A3C}" type="parTrans" cxnId="{B7510791-8491-4D63-99F7-6F182509EEFC}">
      <dgm:prSet/>
      <dgm:spPr/>
      <dgm:t>
        <a:bodyPr/>
        <a:lstStyle/>
        <a:p>
          <a:endParaRPr lang="es-ES"/>
        </a:p>
      </dgm:t>
    </dgm:pt>
    <dgm:pt modelId="{72FD2C54-75CF-4E1B-8A4A-1407B2269AD8}" type="sibTrans" cxnId="{B7510791-8491-4D63-99F7-6F182509EEFC}">
      <dgm:prSet/>
      <dgm:spPr/>
      <dgm:t>
        <a:bodyPr/>
        <a:lstStyle/>
        <a:p>
          <a:endParaRPr lang="es-ES"/>
        </a:p>
      </dgm:t>
    </dgm:pt>
    <dgm:pt modelId="{B2931230-D961-4C6C-A34E-D9BC175C056E}">
      <dgm:prSet phldrT="[Texto]"/>
      <dgm:spPr/>
      <dgm:t>
        <a:bodyPr/>
        <a:lstStyle/>
        <a:p>
          <a:r>
            <a:rPr lang="es-ES" dirty="0" smtClean="0"/>
            <a:t>A posteriori</a:t>
          </a:r>
          <a:endParaRPr lang="es-ES" dirty="0"/>
        </a:p>
      </dgm:t>
    </dgm:pt>
    <dgm:pt modelId="{B4D6727E-9F32-4FFF-BFD5-3FBD4D32C8A7}" type="parTrans" cxnId="{5973B575-AB1A-4467-B0B8-648F018BB8C6}">
      <dgm:prSet/>
      <dgm:spPr/>
      <dgm:t>
        <a:bodyPr/>
        <a:lstStyle/>
        <a:p>
          <a:endParaRPr lang="es-ES"/>
        </a:p>
      </dgm:t>
    </dgm:pt>
    <dgm:pt modelId="{E3EB0CA6-6460-4A19-9295-8DA2C2F43397}" type="sibTrans" cxnId="{5973B575-AB1A-4467-B0B8-648F018BB8C6}">
      <dgm:prSet/>
      <dgm:spPr/>
      <dgm:t>
        <a:bodyPr/>
        <a:lstStyle/>
        <a:p>
          <a:endParaRPr lang="es-ES"/>
        </a:p>
      </dgm:t>
    </dgm:pt>
    <dgm:pt modelId="{B1584618-AB6E-418B-896A-4E15FE959A95}" type="pres">
      <dgm:prSet presAssocID="{06A560AA-F5F6-42E7-8F01-803F1807B53D}" presName="Name0" presStyleCnt="0">
        <dgm:presLayoutVars>
          <dgm:dir/>
          <dgm:animLvl val="lvl"/>
          <dgm:resizeHandles val="exact"/>
        </dgm:presLayoutVars>
      </dgm:prSet>
      <dgm:spPr/>
    </dgm:pt>
    <dgm:pt modelId="{C441EB44-1E4D-409A-AE1C-8E70DB4674D3}" type="pres">
      <dgm:prSet presAssocID="{BFDDE0D1-7D89-4329-B997-19FA6E56E93A}" presName="parTxOnly" presStyleLbl="node1" presStyleIdx="0" presStyleCnt="6">
        <dgm:presLayoutVars>
          <dgm:chMax val="0"/>
          <dgm:chPref val="0"/>
          <dgm:bulletEnabled val="1"/>
        </dgm:presLayoutVars>
      </dgm:prSet>
      <dgm:spPr/>
      <dgm:t>
        <a:bodyPr/>
        <a:lstStyle/>
        <a:p>
          <a:endParaRPr lang="es-ES"/>
        </a:p>
      </dgm:t>
    </dgm:pt>
    <dgm:pt modelId="{020EB587-E327-4F49-9E16-91ABD7660829}" type="pres">
      <dgm:prSet presAssocID="{52F29B26-5420-4E81-BA63-9E80737F5B8A}" presName="parTxOnlySpace" presStyleCnt="0"/>
      <dgm:spPr/>
    </dgm:pt>
    <dgm:pt modelId="{F0853FF7-E9D1-448D-BB8E-7230C404D2D2}" type="pres">
      <dgm:prSet presAssocID="{11332E7C-8B4C-4BFF-9FB3-4746709CAFFA}" presName="parTxOnly" presStyleLbl="node1" presStyleIdx="1" presStyleCnt="6">
        <dgm:presLayoutVars>
          <dgm:chMax val="0"/>
          <dgm:chPref val="0"/>
          <dgm:bulletEnabled val="1"/>
        </dgm:presLayoutVars>
      </dgm:prSet>
      <dgm:spPr/>
      <dgm:t>
        <a:bodyPr/>
        <a:lstStyle/>
        <a:p>
          <a:endParaRPr lang="es-ES"/>
        </a:p>
      </dgm:t>
    </dgm:pt>
    <dgm:pt modelId="{B128D59E-F6C1-49F2-8B45-44DF505F724F}" type="pres">
      <dgm:prSet presAssocID="{D83C1A09-C1BE-4663-933F-1893CAA930F5}" presName="parTxOnlySpace" presStyleCnt="0"/>
      <dgm:spPr/>
    </dgm:pt>
    <dgm:pt modelId="{C7A89B15-88F2-4972-A634-1D01220416EA}" type="pres">
      <dgm:prSet presAssocID="{71969CC3-1B34-4249-851B-D25161CBC25E}" presName="parTxOnly" presStyleLbl="node1" presStyleIdx="2" presStyleCnt="6">
        <dgm:presLayoutVars>
          <dgm:chMax val="0"/>
          <dgm:chPref val="0"/>
          <dgm:bulletEnabled val="1"/>
        </dgm:presLayoutVars>
      </dgm:prSet>
      <dgm:spPr/>
      <dgm:t>
        <a:bodyPr/>
        <a:lstStyle/>
        <a:p>
          <a:endParaRPr lang="es-ES"/>
        </a:p>
      </dgm:t>
    </dgm:pt>
    <dgm:pt modelId="{F95AB497-8A26-4460-BC41-5E66D802BCFA}" type="pres">
      <dgm:prSet presAssocID="{913E499F-F9A7-47B2-B87B-20C7EB07EC0F}" presName="parTxOnlySpace" presStyleCnt="0"/>
      <dgm:spPr/>
    </dgm:pt>
    <dgm:pt modelId="{4F41923D-12F5-4713-90E3-8E07F95EA02A}" type="pres">
      <dgm:prSet presAssocID="{4FC5F4DF-62CB-4C0B-AC53-A13F0F703494}" presName="parTxOnly" presStyleLbl="node1" presStyleIdx="3" presStyleCnt="6">
        <dgm:presLayoutVars>
          <dgm:chMax val="0"/>
          <dgm:chPref val="0"/>
          <dgm:bulletEnabled val="1"/>
        </dgm:presLayoutVars>
      </dgm:prSet>
      <dgm:spPr/>
      <dgm:t>
        <a:bodyPr/>
        <a:lstStyle/>
        <a:p>
          <a:endParaRPr lang="es-ES"/>
        </a:p>
      </dgm:t>
    </dgm:pt>
    <dgm:pt modelId="{5EA2A164-7321-482A-A21F-F938529A7482}" type="pres">
      <dgm:prSet presAssocID="{6D534C47-612A-40B7-A686-B36A20B97066}" presName="parTxOnlySpace" presStyleCnt="0"/>
      <dgm:spPr/>
    </dgm:pt>
    <dgm:pt modelId="{D2398B80-0FFE-443C-AFEC-74588B967333}" type="pres">
      <dgm:prSet presAssocID="{AFB11B8D-66E9-4054-8B37-8DDF9CBE831C}" presName="parTxOnly" presStyleLbl="node1" presStyleIdx="4" presStyleCnt="6">
        <dgm:presLayoutVars>
          <dgm:chMax val="0"/>
          <dgm:chPref val="0"/>
          <dgm:bulletEnabled val="1"/>
        </dgm:presLayoutVars>
      </dgm:prSet>
      <dgm:spPr/>
      <dgm:t>
        <a:bodyPr/>
        <a:lstStyle/>
        <a:p>
          <a:endParaRPr lang="es-ES"/>
        </a:p>
      </dgm:t>
    </dgm:pt>
    <dgm:pt modelId="{2BA7A499-551C-4BC0-AA97-B9A64696880D}" type="pres">
      <dgm:prSet presAssocID="{72FD2C54-75CF-4E1B-8A4A-1407B2269AD8}" presName="parTxOnlySpace" presStyleCnt="0"/>
      <dgm:spPr/>
    </dgm:pt>
    <dgm:pt modelId="{0B2DC758-C52E-4430-B845-0265C44FD7C9}" type="pres">
      <dgm:prSet presAssocID="{B2931230-D961-4C6C-A34E-D9BC175C056E}" presName="parTxOnly" presStyleLbl="node1" presStyleIdx="5" presStyleCnt="6">
        <dgm:presLayoutVars>
          <dgm:chMax val="0"/>
          <dgm:chPref val="0"/>
          <dgm:bulletEnabled val="1"/>
        </dgm:presLayoutVars>
      </dgm:prSet>
      <dgm:spPr/>
      <dgm:t>
        <a:bodyPr/>
        <a:lstStyle/>
        <a:p>
          <a:endParaRPr lang="es-ES"/>
        </a:p>
      </dgm:t>
    </dgm:pt>
  </dgm:ptLst>
  <dgm:cxnLst>
    <dgm:cxn modelId="{35E233B3-9782-41D7-881A-54AD443C25F7}" srcId="{06A560AA-F5F6-42E7-8F01-803F1807B53D}" destId="{11332E7C-8B4C-4BFF-9FB3-4746709CAFFA}" srcOrd="1" destOrd="0" parTransId="{B005CBC2-A1B0-476D-A2F0-EC5D19938A4E}" sibTransId="{D83C1A09-C1BE-4663-933F-1893CAA930F5}"/>
    <dgm:cxn modelId="{D70EE82F-4122-4CC4-ACB9-A99B35022E00}" type="presOf" srcId="{B2931230-D961-4C6C-A34E-D9BC175C056E}" destId="{0B2DC758-C52E-4430-B845-0265C44FD7C9}" srcOrd="0" destOrd="0" presId="urn:microsoft.com/office/officeart/2005/8/layout/chevron1"/>
    <dgm:cxn modelId="{5973B575-AB1A-4467-B0B8-648F018BB8C6}" srcId="{06A560AA-F5F6-42E7-8F01-803F1807B53D}" destId="{B2931230-D961-4C6C-A34E-D9BC175C056E}" srcOrd="5" destOrd="0" parTransId="{B4D6727E-9F32-4FFF-BFD5-3FBD4D32C8A7}" sibTransId="{E3EB0CA6-6460-4A19-9295-8DA2C2F43397}"/>
    <dgm:cxn modelId="{259BA46C-76BB-478E-99DF-F8E826062074}" type="presOf" srcId="{4FC5F4DF-62CB-4C0B-AC53-A13F0F703494}" destId="{4F41923D-12F5-4713-90E3-8E07F95EA02A}" srcOrd="0" destOrd="0" presId="urn:microsoft.com/office/officeart/2005/8/layout/chevron1"/>
    <dgm:cxn modelId="{F16CC702-31CB-4104-A9B1-8F08D3641E83}" type="presOf" srcId="{71969CC3-1B34-4249-851B-D25161CBC25E}" destId="{C7A89B15-88F2-4972-A634-1D01220416EA}" srcOrd="0" destOrd="0" presId="urn:microsoft.com/office/officeart/2005/8/layout/chevron1"/>
    <dgm:cxn modelId="{1768F9E7-8F67-459A-8B27-B008A3ECE283}" type="presOf" srcId="{AFB11B8D-66E9-4054-8B37-8DDF9CBE831C}" destId="{D2398B80-0FFE-443C-AFEC-74588B967333}" srcOrd="0" destOrd="0" presId="urn:microsoft.com/office/officeart/2005/8/layout/chevron1"/>
    <dgm:cxn modelId="{1132D500-C7C0-4BA6-A333-6ED942DBA2D4}" type="presOf" srcId="{BFDDE0D1-7D89-4329-B997-19FA6E56E93A}" destId="{C441EB44-1E4D-409A-AE1C-8E70DB4674D3}" srcOrd="0" destOrd="0" presId="urn:microsoft.com/office/officeart/2005/8/layout/chevron1"/>
    <dgm:cxn modelId="{1826B961-385D-4104-B0FA-1462BB4C4AE0}" srcId="{06A560AA-F5F6-42E7-8F01-803F1807B53D}" destId="{71969CC3-1B34-4249-851B-D25161CBC25E}" srcOrd="2" destOrd="0" parTransId="{72511818-25D1-48A8-A669-B61FCCD0D3C6}" sibTransId="{913E499F-F9A7-47B2-B87B-20C7EB07EC0F}"/>
    <dgm:cxn modelId="{AE838F62-B01A-46AE-8587-3E90D392AAE8}" type="presOf" srcId="{11332E7C-8B4C-4BFF-9FB3-4746709CAFFA}" destId="{F0853FF7-E9D1-448D-BB8E-7230C404D2D2}" srcOrd="0" destOrd="0" presId="urn:microsoft.com/office/officeart/2005/8/layout/chevron1"/>
    <dgm:cxn modelId="{0B040F2F-ACA1-43C1-A558-DF7B763A93A0}" type="presOf" srcId="{06A560AA-F5F6-42E7-8F01-803F1807B53D}" destId="{B1584618-AB6E-418B-896A-4E15FE959A95}" srcOrd="0" destOrd="0" presId="urn:microsoft.com/office/officeart/2005/8/layout/chevron1"/>
    <dgm:cxn modelId="{E0F21787-25B0-43DC-9F07-EB6D9373FD9B}" srcId="{06A560AA-F5F6-42E7-8F01-803F1807B53D}" destId="{BFDDE0D1-7D89-4329-B997-19FA6E56E93A}" srcOrd="0" destOrd="0" parTransId="{F2218A33-70CC-48F2-B931-D6780B54D20C}" sibTransId="{52F29B26-5420-4E81-BA63-9E80737F5B8A}"/>
    <dgm:cxn modelId="{F736F43D-DF8E-4B1C-ABF9-498C01215496}" srcId="{06A560AA-F5F6-42E7-8F01-803F1807B53D}" destId="{4FC5F4DF-62CB-4C0B-AC53-A13F0F703494}" srcOrd="3" destOrd="0" parTransId="{825F9E04-3441-4C6E-B187-3791A9470E53}" sibTransId="{6D534C47-612A-40B7-A686-B36A20B97066}"/>
    <dgm:cxn modelId="{B7510791-8491-4D63-99F7-6F182509EEFC}" srcId="{06A560AA-F5F6-42E7-8F01-803F1807B53D}" destId="{AFB11B8D-66E9-4054-8B37-8DDF9CBE831C}" srcOrd="4" destOrd="0" parTransId="{FB14E713-57BA-474C-9502-22FD96383A3C}" sibTransId="{72FD2C54-75CF-4E1B-8A4A-1407B2269AD8}"/>
    <dgm:cxn modelId="{4300DB5D-98D6-4FD0-84A7-73D796AC2D20}" type="presParOf" srcId="{B1584618-AB6E-418B-896A-4E15FE959A95}" destId="{C441EB44-1E4D-409A-AE1C-8E70DB4674D3}" srcOrd="0" destOrd="0" presId="urn:microsoft.com/office/officeart/2005/8/layout/chevron1"/>
    <dgm:cxn modelId="{8BEB062E-01D7-43C2-A72C-C62147B04BA7}" type="presParOf" srcId="{B1584618-AB6E-418B-896A-4E15FE959A95}" destId="{020EB587-E327-4F49-9E16-91ABD7660829}" srcOrd="1" destOrd="0" presId="urn:microsoft.com/office/officeart/2005/8/layout/chevron1"/>
    <dgm:cxn modelId="{891E8339-F00F-4182-AE57-37CB29DF55B3}" type="presParOf" srcId="{B1584618-AB6E-418B-896A-4E15FE959A95}" destId="{F0853FF7-E9D1-448D-BB8E-7230C404D2D2}" srcOrd="2" destOrd="0" presId="urn:microsoft.com/office/officeart/2005/8/layout/chevron1"/>
    <dgm:cxn modelId="{AFD73355-C9CD-4D67-A9CB-98F9AC9B6B73}" type="presParOf" srcId="{B1584618-AB6E-418B-896A-4E15FE959A95}" destId="{B128D59E-F6C1-49F2-8B45-44DF505F724F}" srcOrd="3" destOrd="0" presId="urn:microsoft.com/office/officeart/2005/8/layout/chevron1"/>
    <dgm:cxn modelId="{C01893FA-6328-4A2E-A2DE-B4C3CF4B1DD6}" type="presParOf" srcId="{B1584618-AB6E-418B-896A-4E15FE959A95}" destId="{C7A89B15-88F2-4972-A634-1D01220416EA}" srcOrd="4" destOrd="0" presId="urn:microsoft.com/office/officeart/2005/8/layout/chevron1"/>
    <dgm:cxn modelId="{740B9B1F-1697-42E4-BCE9-11A4C15A058F}" type="presParOf" srcId="{B1584618-AB6E-418B-896A-4E15FE959A95}" destId="{F95AB497-8A26-4460-BC41-5E66D802BCFA}" srcOrd="5" destOrd="0" presId="urn:microsoft.com/office/officeart/2005/8/layout/chevron1"/>
    <dgm:cxn modelId="{ADFDD2AB-682C-4719-8A58-F01D6F8C2BA6}" type="presParOf" srcId="{B1584618-AB6E-418B-896A-4E15FE959A95}" destId="{4F41923D-12F5-4713-90E3-8E07F95EA02A}" srcOrd="6" destOrd="0" presId="urn:microsoft.com/office/officeart/2005/8/layout/chevron1"/>
    <dgm:cxn modelId="{56596614-5568-4ACB-B795-6474AEF8CC66}" type="presParOf" srcId="{B1584618-AB6E-418B-896A-4E15FE959A95}" destId="{5EA2A164-7321-482A-A21F-F938529A7482}" srcOrd="7" destOrd="0" presId="urn:microsoft.com/office/officeart/2005/8/layout/chevron1"/>
    <dgm:cxn modelId="{3C2C9F48-F699-468F-B1B9-F16A62788229}" type="presParOf" srcId="{B1584618-AB6E-418B-896A-4E15FE959A95}" destId="{D2398B80-0FFE-443C-AFEC-74588B967333}" srcOrd="8" destOrd="0" presId="urn:microsoft.com/office/officeart/2005/8/layout/chevron1"/>
    <dgm:cxn modelId="{A04B171E-B0D0-41C4-8EFE-551E1AAB78EC}" type="presParOf" srcId="{B1584618-AB6E-418B-896A-4E15FE959A95}" destId="{2BA7A499-551C-4BC0-AA97-B9A64696880D}" srcOrd="9" destOrd="0" presId="urn:microsoft.com/office/officeart/2005/8/layout/chevron1"/>
    <dgm:cxn modelId="{22128340-EDCA-4B5D-A105-82E2D285C934}" type="presParOf" srcId="{B1584618-AB6E-418B-896A-4E15FE959A95}" destId="{0B2DC758-C52E-4430-B845-0265C44FD7C9}" srcOrd="10" destOrd="0" presId="urn:microsoft.com/office/officeart/2005/8/layout/chevron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F1B7C82-6025-4650-9EFB-B15F0C300900}"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s-ES"/>
        </a:p>
      </dgm:t>
    </dgm:pt>
    <dgm:pt modelId="{47964473-8289-41AF-ABDB-BD213BBF8AE6}">
      <dgm:prSet phldrT="[Texto]"/>
      <dgm:spPr/>
      <dgm:t>
        <a:bodyPr/>
        <a:lstStyle/>
        <a:p>
          <a:r>
            <a:rPr lang="es-ES" dirty="0" smtClean="0"/>
            <a:t>Solicitud Calificación</a:t>
          </a:r>
          <a:endParaRPr lang="es-ES" dirty="0"/>
        </a:p>
      </dgm:t>
    </dgm:pt>
    <dgm:pt modelId="{616E4AEA-EAE6-47FE-B392-CF19751CD464}" type="parTrans" cxnId="{8496615F-A341-4A45-ACC5-21C10B4F14D3}">
      <dgm:prSet/>
      <dgm:spPr/>
      <dgm:t>
        <a:bodyPr/>
        <a:lstStyle/>
        <a:p>
          <a:endParaRPr lang="es-ES"/>
        </a:p>
      </dgm:t>
    </dgm:pt>
    <dgm:pt modelId="{EE88AC70-2369-4CF1-A80D-906A5161CEB5}" type="sibTrans" cxnId="{8496615F-A341-4A45-ACC5-21C10B4F14D3}">
      <dgm:prSet/>
      <dgm:spPr/>
      <dgm:t>
        <a:bodyPr/>
        <a:lstStyle/>
        <a:p>
          <a:endParaRPr lang="es-ES"/>
        </a:p>
      </dgm:t>
    </dgm:pt>
    <dgm:pt modelId="{E70DE7D3-6FCE-4437-B68A-2D2C6BC49310}">
      <dgm:prSet phldrT="[Texto]"/>
      <dgm:spPr/>
      <dgm:t>
        <a:bodyPr/>
        <a:lstStyle/>
        <a:p>
          <a:r>
            <a:rPr lang="es-ES" dirty="0" smtClean="0"/>
            <a:t>Alegaciones </a:t>
          </a:r>
        </a:p>
        <a:p>
          <a:r>
            <a:rPr lang="es-ES" dirty="0" smtClean="0"/>
            <a:t>(15 días)</a:t>
          </a:r>
          <a:endParaRPr lang="es-ES" dirty="0"/>
        </a:p>
      </dgm:t>
    </dgm:pt>
    <dgm:pt modelId="{1A74F953-585D-45E7-A37E-31860DD0ECF8}" type="parTrans" cxnId="{34F6435F-7024-4130-B375-796247D6377D}">
      <dgm:prSet/>
      <dgm:spPr/>
      <dgm:t>
        <a:bodyPr/>
        <a:lstStyle/>
        <a:p>
          <a:endParaRPr lang="es-ES"/>
        </a:p>
      </dgm:t>
    </dgm:pt>
    <dgm:pt modelId="{0388EF2D-75E7-4EEE-B26B-BC425299F67C}" type="sibTrans" cxnId="{34F6435F-7024-4130-B375-796247D6377D}">
      <dgm:prSet/>
      <dgm:spPr/>
      <dgm:t>
        <a:bodyPr/>
        <a:lstStyle/>
        <a:p>
          <a:endParaRPr lang="es-ES"/>
        </a:p>
      </dgm:t>
    </dgm:pt>
    <dgm:pt modelId="{1D22F788-A22E-4963-892C-6D5116DABBA0}">
      <dgm:prSet phldrT="[Texto]"/>
      <dgm:spPr/>
      <dgm:t>
        <a:bodyPr/>
        <a:lstStyle/>
        <a:p>
          <a:r>
            <a:rPr lang="es-ES" dirty="0" smtClean="0"/>
            <a:t>Propuesta Resolución</a:t>
          </a:r>
          <a:endParaRPr lang="es-ES" dirty="0"/>
        </a:p>
      </dgm:t>
    </dgm:pt>
    <dgm:pt modelId="{E2E58FBE-6E4F-41CA-AFA4-991355B6EAF9}" type="parTrans" cxnId="{D2198650-83F2-45BF-A0B9-0F27F4C025E6}">
      <dgm:prSet/>
      <dgm:spPr/>
      <dgm:t>
        <a:bodyPr/>
        <a:lstStyle/>
        <a:p>
          <a:endParaRPr lang="es-ES"/>
        </a:p>
      </dgm:t>
    </dgm:pt>
    <dgm:pt modelId="{74162A47-566B-4C30-98E1-E1BFE3193E40}" type="sibTrans" cxnId="{D2198650-83F2-45BF-A0B9-0F27F4C025E6}">
      <dgm:prSet/>
      <dgm:spPr/>
      <dgm:t>
        <a:bodyPr/>
        <a:lstStyle/>
        <a:p>
          <a:endParaRPr lang="es-ES"/>
        </a:p>
      </dgm:t>
    </dgm:pt>
    <dgm:pt modelId="{866416A9-063C-4074-B40D-B5B24082DCC6}">
      <dgm:prSet phldrT="[Texto]"/>
      <dgm:spPr/>
      <dgm:t>
        <a:bodyPr/>
        <a:lstStyle/>
        <a:p>
          <a:r>
            <a:rPr lang="es-ES" dirty="0" smtClean="0"/>
            <a:t>Publicación Tablón Edictos (20 días)</a:t>
          </a:r>
          <a:endParaRPr lang="es-ES" dirty="0"/>
        </a:p>
      </dgm:t>
    </dgm:pt>
    <dgm:pt modelId="{AA324AFC-904C-4050-8A00-6BC0C69106F8}" type="parTrans" cxnId="{6D1B5063-357C-49EC-A57D-C91F4224F65B}">
      <dgm:prSet/>
      <dgm:spPr/>
      <dgm:t>
        <a:bodyPr/>
        <a:lstStyle/>
        <a:p>
          <a:endParaRPr lang="es-ES"/>
        </a:p>
      </dgm:t>
    </dgm:pt>
    <dgm:pt modelId="{DC63B7C4-F6DA-44CF-BDEA-EB7C12A917B3}" type="sibTrans" cxnId="{6D1B5063-357C-49EC-A57D-C91F4224F65B}">
      <dgm:prSet/>
      <dgm:spPr/>
      <dgm:t>
        <a:bodyPr/>
        <a:lstStyle/>
        <a:p>
          <a:endParaRPr lang="es-ES"/>
        </a:p>
      </dgm:t>
    </dgm:pt>
    <dgm:pt modelId="{4D477A35-8AE2-459C-A76C-27A775FD671E}" type="pres">
      <dgm:prSet presAssocID="{9F1B7C82-6025-4650-9EFB-B15F0C300900}" presName="Name0" presStyleCnt="0">
        <dgm:presLayoutVars>
          <dgm:dir/>
          <dgm:animLvl val="lvl"/>
          <dgm:resizeHandles val="exact"/>
        </dgm:presLayoutVars>
      </dgm:prSet>
      <dgm:spPr/>
      <dgm:t>
        <a:bodyPr/>
        <a:lstStyle/>
        <a:p>
          <a:endParaRPr lang="es-ES"/>
        </a:p>
      </dgm:t>
    </dgm:pt>
    <dgm:pt modelId="{C5F86E96-BF60-4B54-BB70-BF02235E6ADD}" type="pres">
      <dgm:prSet presAssocID="{47964473-8289-41AF-ABDB-BD213BBF8AE6}" presName="parTxOnly" presStyleLbl="node1" presStyleIdx="0" presStyleCnt="4">
        <dgm:presLayoutVars>
          <dgm:chMax val="0"/>
          <dgm:chPref val="0"/>
          <dgm:bulletEnabled val="1"/>
        </dgm:presLayoutVars>
      </dgm:prSet>
      <dgm:spPr/>
      <dgm:t>
        <a:bodyPr/>
        <a:lstStyle/>
        <a:p>
          <a:endParaRPr lang="es-ES"/>
        </a:p>
      </dgm:t>
    </dgm:pt>
    <dgm:pt modelId="{158113D1-346F-4191-8CF1-CE6F30A4C2EF}" type="pres">
      <dgm:prSet presAssocID="{EE88AC70-2369-4CF1-A80D-906A5161CEB5}" presName="parTxOnlySpace" presStyleCnt="0"/>
      <dgm:spPr/>
    </dgm:pt>
    <dgm:pt modelId="{DB027483-1694-4EE0-98E4-18A0C173E020}" type="pres">
      <dgm:prSet presAssocID="{866416A9-063C-4074-B40D-B5B24082DCC6}" presName="parTxOnly" presStyleLbl="node1" presStyleIdx="1" presStyleCnt="4">
        <dgm:presLayoutVars>
          <dgm:chMax val="0"/>
          <dgm:chPref val="0"/>
          <dgm:bulletEnabled val="1"/>
        </dgm:presLayoutVars>
      </dgm:prSet>
      <dgm:spPr/>
      <dgm:t>
        <a:bodyPr/>
        <a:lstStyle/>
        <a:p>
          <a:endParaRPr lang="es-ES"/>
        </a:p>
      </dgm:t>
    </dgm:pt>
    <dgm:pt modelId="{9A652C65-4A69-4A6F-B6D6-341CFB0A93DA}" type="pres">
      <dgm:prSet presAssocID="{DC63B7C4-F6DA-44CF-BDEA-EB7C12A917B3}" presName="parTxOnlySpace" presStyleCnt="0"/>
      <dgm:spPr/>
    </dgm:pt>
    <dgm:pt modelId="{D3B04804-3B4B-406F-A14D-A6B305D29FF1}" type="pres">
      <dgm:prSet presAssocID="{E70DE7D3-6FCE-4437-B68A-2D2C6BC49310}" presName="parTxOnly" presStyleLbl="node1" presStyleIdx="2" presStyleCnt="4">
        <dgm:presLayoutVars>
          <dgm:chMax val="0"/>
          <dgm:chPref val="0"/>
          <dgm:bulletEnabled val="1"/>
        </dgm:presLayoutVars>
      </dgm:prSet>
      <dgm:spPr/>
      <dgm:t>
        <a:bodyPr/>
        <a:lstStyle/>
        <a:p>
          <a:endParaRPr lang="es-ES"/>
        </a:p>
      </dgm:t>
    </dgm:pt>
    <dgm:pt modelId="{48726E7B-1BA8-4C0E-8112-195D9E3154B6}" type="pres">
      <dgm:prSet presAssocID="{0388EF2D-75E7-4EEE-B26B-BC425299F67C}" presName="parTxOnlySpace" presStyleCnt="0"/>
      <dgm:spPr/>
    </dgm:pt>
    <dgm:pt modelId="{4757CE7A-A600-4AF6-8275-3AFEBC178845}" type="pres">
      <dgm:prSet presAssocID="{1D22F788-A22E-4963-892C-6D5116DABBA0}" presName="parTxOnly" presStyleLbl="node1" presStyleIdx="3" presStyleCnt="4">
        <dgm:presLayoutVars>
          <dgm:chMax val="0"/>
          <dgm:chPref val="0"/>
          <dgm:bulletEnabled val="1"/>
        </dgm:presLayoutVars>
      </dgm:prSet>
      <dgm:spPr/>
      <dgm:t>
        <a:bodyPr/>
        <a:lstStyle/>
        <a:p>
          <a:endParaRPr lang="es-ES"/>
        </a:p>
      </dgm:t>
    </dgm:pt>
  </dgm:ptLst>
  <dgm:cxnLst>
    <dgm:cxn modelId="{5A4728C2-56DC-4324-8ABE-85E31E71A173}" type="presOf" srcId="{1D22F788-A22E-4963-892C-6D5116DABBA0}" destId="{4757CE7A-A600-4AF6-8275-3AFEBC178845}" srcOrd="0" destOrd="0" presId="urn:microsoft.com/office/officeart/2005/8/layout/chevron1"/>
    <dgm:cxn modelId="{7BAD7302-2E1F-4011-B496-B0CFF48F0A3D}" type="presOf" srcId="{866416A9-063C-4074-B40D-B5B24082DCC6}" destId="{DB027483-1694-4EE0-98E4-18A0C173E020}" srcOrd="0" destOrd="0" presId="urn:microsoft.com/office/officeart/2005/8/layout/chevron1"/>
    <dgm:cxn modelId="{34F6435F-7024-4130-B375-796247D6377D}" srcId="{9F1B7C82-6025-4650-9EFB-B15F0C300900}" destId="{E70DE7D3-6FCE-4437-B68A-2D2C6BC49310}" srcOrd="2" destOrd="0" parTransId="{1A74F953-585D-45E7-A37E-31860DD0ECF8}" sibTransId="{0388EF2D-75E7-4EEE-B26B-BC425299F67C}"/>
    <dgm:cxn modelId="{418A808F-E92F-44B7-B6BF-E1CCE0AE8A42}" type="presOf" srcId="{47964473-8289-41AF-ABDB-BD213BBF8AE6}" destId="{C5F86E96-BF60-4B54-BB70-BF02235E6ADD}" srcOrd="0" destOrd="0" presId="urn:microsoft.com/office/officeart/2005/8/layout/chevron1"/>
    <dgm:cxn modelId="{1DCBE193-A664-479B-A602-6DE42A16FB5F}" type="presOf" srcId="{E70DE7D3-6FCE-4437-B68A-2D2C6BC49310}" destId="{D3B04804-3B4B-406F-A14D-A6B305D29FF1}" srcOrd="0" destOrd="0" presId="urn:microsoft.com/office/officeart/2005/8/layout/chevron1"/>
    <dgm:cxn modelId="{D2198650-83F2-45BF-A0B9-0F27F4C025E6}" srcId="{9F1B7C82-6025-4650-9EFB-B15F0C300900}" destId="{1D22F788-A22E-4963-892C-6D5116DABBA0}" srcOrd="3" destOrd="0" parTransId="{E2E58FBE-6E4F-41CA-AFA4-991355B6EAF9}" sibTransId="{74162A47-566B-4C30-98E1-E1BFE3193E40}"/>
    <dgm:cxn modelId="{6D1B5063-357C-49EC-A57D-C91F4224F65B}" srcId="{9F1B7C82-6025-4650-9EFB-B15F0C300900}" destId="{866416A9-063C-4074-B40D-B5B24082DCC6}" srcOrd="1" destOrd="0" parTransId="{AA324AFC-904C-4050-8A00-6BC0C69106F8}" sibTransId="{DC63B7C4-F6DA-44CF-BDEA-EB7C12A917B3}"/>
    <dgm:cxn modelId="{4D2238D8-7D76-40F7-BD60-A0119256E101}" type="presOf" srcId="{9F1B7C82-6025-4650-9EFB-B15F0C300900}" destId="{4D477A35-8AE2-459C-A76C-27A775FD671E}" srcOrd="0" destOrd="0" presId="urn:microsoft.com/office/officeart/2005/8/layout/chevron1"/>
    <dgm:cxn modelId="{8496615F-A341-4A45-ACC5-21C10B4F14D3}" srcId="{9F1B7C82-6025-4650-9EFB-B15F0C300900}" destId="{47964473-8289-41AF-ABDB-BD213BBF8AE6}" srcOrd="0" destOrd="0" parTransId="{616E4AEA-EAE6-47FE-B392-CF19751CD464}" sibTransId="{EE88AC70-2369-4CF1-A80D-906A5161CEB5}"/>
    <dgm:cxn modelId="{35C9924F-2592-4287-A2A3-0189DC1DC1F1}" type="presParOf" srcId="{4D477A35-8AE2-459C-A76C-27A775FD671E}" destId="{C5F86E96-BF60-4B54-BB70-BF02235E6ADD}" srcOrd="0" destOrd="0" presId="urn:microsoft.com/office/officeart/2005/8/layout/chevron1"/>
    <dgm:cxn modelId="{A58C40BF-23DF-4D07-9861-94657EFCF028}" type="presParOf" srcId="{4D477A35-8AE2-459C-A76C-27A775FD671E}" destId="{158113D1-346F-4191-8CF1-CE6F30A4C2EF}" srcOrd="1" destOrd="0" presId="urn:microsoft.com/office/officeart/2005/8/layout/chevron1"/>
    <dgm:cxn modelId="{EF5B0B08-270D-40F1-8FC8-10AF465D38D4}" type="presParOf" srcId="{4D477A35-8AE2-459C-A76C-27A775FD671E}" destId="{DB027483-1694-4EE0-98E4-18A0C173E020}" srcOrd="2" destOrd="0" presId="urn:microsoft.com/office/officeart/2005/8/layout/chevron1"/>
    <dgm:cxn modelId="{67EFFF5F-C8D5-4D6D-A314-199AE14D2AD9}" type="presParOf" srcId="{4D477A35-8AE2-459C-A76C-27A775FD671E}" destId="{9A652C65-4A69-4A6F-B6D6-341CFB0A93DA}" srcOrd="3" destOrd="0" presId="urn:microsoft.com/office/officeart/2005/8/layout/chevron1"/>
    <dgm:cxn modelId="{B37A4809-BB77-4625-81B8-C37C03D41249}" type="presParOf" srcId="{4D477A35-8AE2-459C-A76C-27A775FD671E}" destId="{D3B04804-3B4B-406F-A14D-A6B305D29FF1}" srcOrd="4" destOrd="0" presId="urn:microsoft.com/office/officeart/2005/8/layout/chevron1"/>
    <dgm:cxn modelId="{829CBC1D-E90E-454C-B37C-FEB2EAC8635C}" type="presParOf" srcId="{4D477A35-8AE2-459C-A76C-27A775FD671E}" destId="{48726E7B-1BA8-4C0E-8112-195D9E3154B6}" srcOrd="5" destOrd="0" presId="urn:microsoft.com/office/officeart/2005/8/layout/chevron1"/>
    <dgm:cxn modelId="{DD39EC5C-BFA1-43B9-B2D7-7D974A31C77B}" type="presParOf" srcId="{4D477A35-8AE2-459C-A76C-27A775FD671E}" destId="{4757CE7A-A600-4AF6-8275-3AFEBC178845}" srcOrd="6" destOrd="0" presId="urn:microsoft.com/office/officeart/2005/8/layout/chevr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695E161-D84A-4B7C-8E87-82E34378ADB1}">
      <dsp:nvSpPr>
        <dsp:cNvPr id="0" name=""/>
        <dsp:cNvSpPr/>
      </dsp:nvSpPr>
      <dsp:spPr>
        <a:xfrm>
          <a:off x="615668" y="0"/>
          <a:ext cx="6977575" cy="40640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8A42F8-9BFB-479C-86DF-966B689D543E}">
      <dsp:nvSpPr>
        <dsp:cNvPr id="0" name=""/>
        <dsp:cNvSpPr/>
      </dsp:nvSpPr>
      <dsp:spPr>
        <a:xfrm>
          <a:off x="1327" y="1219199"/>
          <a:ext cx="1269841" cy="162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t>Informe viabilidad uso</a:t>
          </a:r>
          <a:endParaRPr lang="es-ES" sz="2000" kern="1200" dirty="0"/>
        </a:p>
      </dsp:txBody>
      <dsp:txXfrm>
        <a:off x="1327" y="1219199"/>
        <a:ext cx="1269841" cy="1625600"/>
      </dsp:txXfrm>
    </dsp:sp>
    <dsp:sp modelId="{19C55BD4-77E5-427D-9B4C-46B84B9B0A10}">
      <dsp:nvSpPr>
        <dsp:cNvPr id="0" name=""/>
        <dsp:cNvSpPr/>
      </dsp:nvSpPr>
      <dsp:spPr>
        <a:xfrm>
          <a:off x="1388610" y="1219199"/>
          <a:ext cx="1269841" cy="162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t>Licencia de Obra</a:t>
          </a:r>
          <a:endParaRPr lang="es-ES" sz="2000" kern="1200" dirty="0"/>
        </a:p>
      </dsp:txBody>
      <dsp:txXfrm>
        <a:off x="1388610" y="1219199"/>
        <a:ext cx="1269841" cy="1625600"/>
      </dsp:txXfrm>
    </dsp:sp>
    <dsp:sp modelId="{1CA29B80-D615-450C-B660-3D2C809CA673}">
      <dsp:nvSpPr>
        <dsp:cNvPr id="0" name=""/>
        <dsp:cNvSpPr/>
      </dsp:nvSpPr>
      <dsp:spPr>
        <a:xfrm>
          <a:off x="2775893" y="1219199"/>
          <a:ext cx="1269841" cy="162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smtClean="0"/>
            <a:t>Medioambiente</a:t>
          </a:r>
          <a:endParaRPr lang="es-ES" sz="2000" kern="1200" dirty="0"/>
        </a:p>
      </dsp:txBody>
      <dsp:txXfrm>
        <a:off x="2775893" y="1219199"/>
        <a:ext cx="1269841" cy="1625600"/>
      </dsp:txXfrm>
    </dsp:sp>
    <dsp:sp modelId="{F9065C46-9464-4AD4-9F13-14C0C602DB3B}">
      <dsp:nvSpPr>
        <dsp:cNvPr id="0" name=""/>
        <dsp:cNvSpPr/>
      </dsp:nvSpPr>
      <dsp:spPr>
        <a:xfrm>
          <a:off x="4163176" y="1219199"/>
          <a:ext cx="1269841" cy="162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t>Licencia Apertura</a:t>
          </a:r>
          <a:endParaRPr lang="es-ES" sz="2000" kern="1200" dirty="0"/>
        </a:p>
      </dsp:txBody>
      <dsp:txXfrm>
        <a:off x="4163176" y="1219199"/>
        <a:ext cx="1269841" cy="1625600"/>
      </dsp:txXfrm>
    </dsp:sp>
    <dsp:sp modelId="{8848B94C-6763-4A62-BCA5-6359FA2689D5}">
      <dsp:nvSpPr>
        <dsp:cNvPr id="0" name=""/>
        <dsp:cNvSpPr/>
      </dsp:nvSpPr>
      <dsp:spPr>
        <a:xfrm>
          <a:off x="5550460" y="1219199"/>
          <a:ext cx="1269841" cy="162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ES" sz="2300" kern="1200" dirty="0" smtClean="0"/>
            <a:t>Vía Pública</a:t>
          </a:r>
          <a:endParaRPr lang="es-ES" sz="2300" kern="1200" dirty="0"/>
        </a:p>
      </dsp:txBody>
      <dsp:txXfrm>
        <a:off x="5550460" y="1219199"/>
        <a:ext cx="1269841" cy="1625600"/>
      </dsp:txXfrm>
    </dsp:sp>
    <dsp:sp modelId="{7BE21F53-682D-48DE-A50D-287E5F100802}">
      <dsp:nvSpPr>
        <dsp:cNvPr id="0" name=""/>
        <dsp:cNvSpPr/>
      </dsp:nvSpPr>
      <dsp:spPr>
        <a:xfrm>
          <a:off x="6937743" y="1219199"/>
          <a:ext cx="1269841" cy="162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ES" sz="2300" kern="1200" dirty="0" smtClean="0"/>
            <a:t>Sanidad</a:t>
          </a:r>
          <a:endParaRPr lang="es-ES" sz="2300" kern="1200" dirty="0"/>
        </a:p>
      </dsp:txBody>
      <dsp:txXfrm>
        <a:off x="6937743" y="1219199"/>
        <a:ext cx="1269841" cy="16256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695E161-D84A-4B7C-8E87-82E34378ADB1}">
      <dsp:nvSpPr>
        <dsp:cNvPr id="0" name=""/>
        <dsp:cNvSpPr/>
      </dsp:nvSpPr>
      <dsp:spPr>
        <a:xfrm>
          <a:off x="615668" y="0"/>
          <a:ext cx="6977575" cy="40640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8A42F8-9BFB-479C-86DF-966B689D543E}">
      <dsp:nvSpPr>
        <dsp:cNvPr id="0" name=""/>
        <dsp:cNvSpPr/>
      </dsp:nvSpPr>
      <dsp:spPr>
        <a:xfrm>
          <a:off x="1327" y="1219199"/>
          <a:ext cx="1269841" cy="162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t>Informe viabilidad uso</a:t>
          </a:r>
          <a:endParaRPr lang="es-ES" sz="2000" kern="1200" dirty="0"/>
        </a:p>
      </dsp:txBody>
      <dsp:txXfrm>
        <a:off x="1327" y="1219199"/>
        <a:ext cx="1269841" cy="1625600"/>
      </dsp:txXfrm>
    </dsp:sp>
    <dsp:sp modelId="{19C55BD4-77E5-427D-9B4C-46B84B9B0A10}">
      <dsp:nvSpPr>
        <dsp:cNvPr id="0" name=""/>
        <dsp:cNvSpPr/>
      </dsp:nvSpPr>
      <dsp:spPr>
        <a:xfrm>
          <a:off x="1388610" y="1219199"/>
          <a:ext cx="1269841" cy="162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t>Licencia de Obra</a:t>
          </a:r>
          <a:endParaRPr lang="es-ES" sz="2000" kern="1200" dirty="0"/>
        </a:p>
      </dsp:txBody>
      <dsp:txXfrm>
        <a:off x="1388610" y="1219199"/>
        <a:ext cx="1269841" cy="1625600"/>
      </dsp:txXfrm>
    </dsp:sp>
    <dsp:sp modelId="{1CA29B80-D615-450C-B660-3D2C809CA673}">
      <dsp:nvSpPr>
        <dsp:cNvPr id="0" name=""/>
        <dsp:cNvSpPr/>
      </dsp:nvSpPr>
      <dsp:spPr>
        <a:xfrm>
          <a:off x="2775893" y="1219199"/>
          <a:ext cx="1269841" cy="162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t>Medioambiente</a:t>
          </a:r>
          <a:endParaRPr lang="es-ES" sz="2000" kern="1200" dirty="0"/>
        </a:p>
      </dsp:txBody>
      <dsp:txXfrm>
        <a:off x="2775893" y="1219199"/>
        <a:ext cx="1269841" cy="1625600"/>
      </dsp:txXfrm>
    </dsp:sp>
    <dsp:sp modelId="{F9065C46-9464-4AD4-9F13-14C0C602DB3B}">
      <dsp:nvSpPr>
        <dsp:cNvPr id="0" name=""/>
        <dsp:cNvSpPr/>
      </dsp:nvSpPr>
      <dsp:spPr>
        <a:xfrm>
          <a:off x="4163176" y="1219199"/>
          <a:ext cx="1269841" cy="162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t>Licencia Apertura</a:t>
          </a:r>
          <a:endParaRPr lang="es-ES" sz="2000" kern="1200" dirty="0"/>
        </a:p>
      </dsp:txBody>
      <dsp:txXfrm>
        <a:off x="4163176" y="1219199"/>
        <a:ext cx="1269841" cy="1625600"/>
      </dsp:txXfrm>
    </dsp:sp>
    <dsp:sp modelId="{8848B94C-6763-4A62-BCA5-6359FA2689D5}">
      <dsp:nvSpPr>
        <dsp:cNvPr id="0" name=""/>
        <dsp:cNvSpPr/>
      </dsp:nvSpPr>
      <dsp:spPr>
        <a:xfrm>
          <a:off x="5550460" y="1219199"/>
          <a:ext cx="1269841" cy="162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ES" sz="2300" kern="1200" dirty="0" smtClean="0"/>
            <a:t>Vía Pública</a:t>
          </a:r>
          <a:endParaRPr lang="es-ES" sz="2300" kern="1200" dirty="0"/>
        </a:p>
      </dsp:txBody>
      <dsp:txXfrm>
        <a:off x="5550460" y="1219199"/>
        <a:ext cx="1269841" cy="1625600"/>
      </dsp:txXfrm>
    </dsp:sp>
    <dsp:sp modelId="{7BE21F53-682D-48DE-A50D-287E5F100802}">
      <dsp:nvSpPr>
        <dsp:cNvPr id="0" name=""/>
        <dsp:cNvSpPr/>
      </dsp:nvSpPr>
      <dsp:spPr>
        <a:xfrm>
          <a:off x="6937743" y="1219199"/>
          <a:ext cx="1269841" cy="162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ES" sz="2300" kern="1200" dirty="0" smtClean="0"/>
            <a:t>Sanidad</a:t>
          </a:r>
          <a:endParaRPr lang="es-ES" sz="2300" kern="1200" dirty="0"/>
        </a:p>
      </dsp:txBody>
      <dsp:txXfrm>
        <a:off x="6937743" y="1219199"/>
        <a:ext cx="1269841" cy="162560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441EB44-1E4D-409A-AE1C-8E70DB4674D3}">
      <dsp:nvSpPr>
        <dsp:cNvPr id="0" name=""/>
        <dsp:cNvSpPr/>
      </dsp:nvSpPr>
      <dsp:spPr>
        <a:xfrm>
          <a:off x="4043" y="275233"/>
          <a:ext cx="1504151" cy="601660"/>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s-ES" sz="1600" kern="1200" dirty="0" smtClean="0"/>
            <a:t>2-3 semanas</a:t>
          </a:r>
          <a:endParaRPr lang="es-ES" sz="1600" kern="1200" dirty="0"/>
        </a:p>
      </dsp:txBody>
      <dsp:txXfrm>
        <a:off x="4043" y="275233"/>
        <a:ext cx="1504151" cy="601660"/>
      </dsp:txXfrm>
    </dsp:sp>
    <dsp:sp modelId="{F0853FF7-E9D1-448D-BB8E-7230C404D2D2}">
      <dsp:nvSpPr>
        <dsp:cNvPr id="0" name=""/>
        <dsp:cNvSpPr/>
      </dsp:nvSpPr>
      <dsp:spPr>
        <a:xfrm>
          <a:off x="1357779" y="275233"/>
          <a:ext cx="1504151" cy="601660"/>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s-ES" sz="1600" kern="1200" dirty="0" smtClean="0"/>
            <a:t>0-3 meses</a:t>
          </a:r>
          <a:endParaRPr lang="es-ES" sz="1600" kern="1200" dirty="0"/>
        </a:p>
      </dsp:txBody>
      <dsp:txXfrm>
        <a:off x="1357779" y="275233"/>
        <a:ext cx="1504151" cy="601660"/>
      </dsp:txXfrm>
    </dsp:sp>
    <dsp:sp modelId="{C7A89B15-88F2-4972-A634-1D01220416EA}">
      <dsp:nvSpPr>
        <dsp:cNvPr id="0" name=""/>
        <dsp:cNvSpPr/>
      </dsp:nvSpPr>
      <dsp:spPr>
        <a:xfrm>
          <a:off x="2711516" y="275233"/>
          <a:ext cx="1504151" cy="601660"/>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s-ES" sz="1600" kern="1200" dirty="0" smtClean="0"/>
            <a:t>0-3 meses</a:t>
          </a:r>
          <a:endParaRPr lang="es-ES" sz="1600" kern="1200" dirty="0"/>
        </a:p>
      </dsp:txBody>
      <dsp:txXfrm>
        <a:off x="2711516" y="275233"/>
        <a:ext cx="1504151" cy="601660"/>
      </dsp:txXfrm>
    </dsp:sp>
    <dsp:sp modelId="{4F41923D-12F5-4713-90E3-8E07F95EA02A}">
      <dsp:nvSpPr>
        <dsp:cNvPr id="0" name=""/>
        <dsp:cNvSpPr/>
      </dsp:nvSpPr>
      <dsp:spPr>
        <a:xfrm>
          <a:off x="4065252" y="275233"/>
          <a:ext cx="1504151" cy="601660"/>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s-ES" sz="1600" kern="1200" dirty="0" smtClean="0"/>
            <a:t>1-2 meses</a:t>
          </a:r>
          <a:endParaRPr lang="es-ES" sz="1600" kern="1200" dirty="0"/>
        </a:p>
      </dsp:txBody>
      <dsp:txXfrm>
        <a:off x="4065252" y="275233"/>
        <a:ext cx="1504151" cy="601660"/>
      </dsp:txXfrm>
    </dsp:sp>
    <dsp:sp modelId="{D2398B80-0FFE-443C-AFEC-74588B967333}">
      <dsp:nvSpPr>
        <dsp:cNvPr id="0" name=""/>
        <dsp:cNvSpPr/>
      </dsp:nvSpPr>
      <dsp:spPr>
        <a:xfrm>
          <a:off x="5418988" y="275233"/>
          <a:ext cx="1504151" cy="601660"/>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s-ES" sz="1600" kern="1200" dirty="0" smtClean="0"/>
            <a:t>15 días-3 meses</a:t>
          </a:r>
          <a:endParaRPr lang="es-ES" sz="1600" kern="1200" dirty="0"/>
        </a:p>
      </dsp:txBody>
      <dsp:txXfrm>
        <a:off x="5418988" y="275233"/>
        <a:ext cx="1504151" cy="601660"/>
      </dsp:txXfrm>
    </dsp:sp>
    <dsp:sp modelId="{0B2DC758-C52E-4430-B845-0265C44FD7C9}">
      <dsp:nvSpPr>
        <dsp:cNvPr id="0" name=""/>
        <dsp:cNvSpPr/>
      </dsp:nvSpPr>
      <dsp:spPr>
        <a:xfrm>
          <a:off x="6772725" y="275233"/>
          <a:ext cx="1504151" cy="601660"/>
        </a:xfrm>
        <a:prstGeom prst="chevron">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s-ES" sz="1600" kern="1200" dirty="0" smtClean="0"/>
            <a:t>A posteriori</a:t>
          </a:r>
          <a:endParaRPr lang="es-ES" sz="1600" kern="1200" dirty="0"/>
        </a:p>
      </dsp:txBody>
      <dsp:txXfrm>
        <a:off x="6772725" y="275233"/>
        <a:ext cx="1504151" cy="60166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F880E1AE-C660-4CCA-A280-C727BDF0A84F}" type="datetimeFigureOut">
              <a:rPr lang="es-ES" smtClean="0"/>
              <a:pPr/>
              <a:t>22/10/2015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70110B0-3616-452E-A2C4-576C77A2699E}"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880E1AE-C660-4CCA-A280-C727BDF0A84F}" type="datetimeFigureOut">
              <a:rPr lang="es-ES" smtClean="0"/>
              <a:pPr/>
              <a:t>22/10/2015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70110B0-3616-452E-A2C4-576C77A2699E}"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880E1AE-C660-4CCA-A280-C727BDF0A84F}" type="datetimeFigureOut">
              <a:rPr lang="es-ES" smtClean="0"/>
              <a:pPr/>
              <a:t>22/10/2015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70110B0-3616-452E-A2C4-576C77A2699E}"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880E1AE-C660-4CCA-A280-C727BDF0A84F}" type="datetimeFigureOut">
              <a:rPr lang="es-ES" smtClean="0"/>
              <a:pPr/>
              <a:t>22/10/2015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70110B0-3616-452E-A2C4-576C77A2699E}"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880E1AE-C660-4CCA-A280-C727BDF0A84F}" type="datetimeFigureOut">
              <a:rPr lang="es-ES" smtClean="0"/>
              <a:pPr/>
              <a:t>22/10/2015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70110B0-3616-452E-A2C4-576C77A2699E}"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F880E1AE-C660-4CCA-A280-C727BDF0A84F}" type="datetimeFigureOut">
              <a:rPr lang="es-ES" smtClean="0"/>
              <a:pPr/>
              <a:t>22/10/2015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70110B0-3616-452E-A2C4-576C77A2699E}"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F880E1AE-C660-4CCA-A280-C727BDF0A84F}" type="datetimeFigureOut">
              <a:rPr lang="es-ES" smtClean="0"/>
              <a:pPr/>
              <a:t>22/10/2015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670110B0-3616-452E-A2C4-576C77A2699E}"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F880E1AE-C660-4CCA-A280-C727BDF0A84F}" type="datetimeFigureOut">
              <a:rPr lang="es-ES" smtClean="0"/>
              <a:pPr/>
              <a:t>22/10/2015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670110B0-3616-452E-A2C4-576C77A2699E}"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880E1AE-C660-4CCA-A280-C727BDF0A84F}" type="datetimeFigureOut">
              <a:rPr lang="es-ES" smtClean="0"/>
              <a:pPr/>
              <a:t>22/10/2015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670110B0-3616-452E-A2C4-576C77A2699E}"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880E1AE-C660-4CCA-A280-C727BDF0A84F}" type="datetimeFigureOut">
              <a:rPr lang="es-ES" smtClean="0"/>
              <a:pPr/>
              <a:t>22/10/2015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70110B0-3616-452E-A2C4-576C77A2699E}"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880E1AE-C660-4CCA-A280-C727BDF0A84F}" type="datetimeFigureOut">
              <a:rPr lang="es-ES" smtClean="0"/>
              <a:pPr/>
              <a:t>22/10/2015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70110B0-3616-452E-A2C4-576C77A2699E}"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80E1AE-C660-4CCA-A280-C727BDF0A84F}" type="datetimeFigureOut">
              <a:rPr lang="es-ES" smtClean="0"/>
              <a:pPr/>
              <a:t>22/10/2015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0110B0-3616-452E-A2C4-576C77A2699E}"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malaga.eu/portal/menu/portada/portadad/destacados/destacado_0004" TargetMode="External"/><Relationship Id="rId2" Type="http://schemas.openxmlformats.org/officeDocument/2006/relationships/hyperlink" Target="http://malaga24h.malaga.eu/portal/menu/seccion_0002/secciones/subSeccion_000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calificaciones.ambientales@malaga.eu"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Oficina del Empresario</a:t>
            </a:r>
            <a:endParaRPr lang="es-ES" dirty="0"/>
          </a:p>
        </p:txBody>
      </p:sp>
      <p:sp>
        <p:nvSpPr>
          <p:cNvPr id="3" name="2 Subtítulo"/>
          <p:cNvSpPr>
            <a:spLocks noGrp="1"/>
          </p:cNvSpPr>
          <p:nvPr>
            <p:ph type="subTitle" idx="1"/>
          </p:nvPr>
        </p:nvSpPr>
        <p:spPr/>
        <p:txBody>
          <a:bodyPr/>
          <a:lstStyle/>
          <a:p>
            <a:r>
              <a:rPr lang="es-ES" dirty="0" smtClean="0"/>
              <a:t>Trámites Municipales</a:t>
            </a:r>
            <a:endParaRPr lang="es-ES" dirty="0"/>
          </a:p>
        </p:txBody>
      </p:sp>
      <p:pic>
        <p:nvPicPr>
          <p:cNvPr id="4" name="3 Imagen" descr="promalaga.png"/>
          <p:cNvPicPr>
            <a:picLocks noChangeAspect="1"/>
          </p:cNvPicPr>
          <p:nvPr/>
        </p:nvPicPr>
        <p:blipFill>
          <a:blip r:embed="rId2" cstate="print"/>
          <a:srcRect l="40462"/>
          <a:stretch>
            <a:fillRect/>
          </a:stretch>
        </p:blipFill>
        <p:spPr>
          <a:xfrm>
            <a:off x="3214678" y="4572008"/>
            <a:ext cx="2441984" cy="97777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Oficina del Empresario</a:t>
            </a:r>
            <a:endParaRPr lang="es-ES" dirty="0"/>
          </a:p>
        </p:txBody>
      </p:sp>
      <p:sp>
        <p:nvSpPr>
          <p:cNvPr id="3" name="2 Marcador de contenido"/>
          <p:cNvSpPr>
            <a:spLocks noGrp="1"/>
          </p:cNvSpPr>
          <p:nvPr>
            <p:ph idx="1"/>
          </p:nvPr>
        </p:nvSpPr>
        <p:spPr/>
        <p:txBody>
          <a:bodyPr>
            <a:normAutofit fontScale="70000" lnSpcReduction="20000"/>
          </a:bodyPr>
          <a:lstStyle/>
          <a:p>
            <a:pPr>
              <a:buNone/>
            </a:pPr>
            <a:r>
              <a:rPr lang="es-ES" b="1" dirty="0" smtClean="0"/>
              <a:t>APERTURA- Declaración Responsable Apertura</a:t>
            </a:r>
          </a:p>
          <a:p>
            <a:pPr algn="just">
              <a:buNone/>
            </a:pPr>
            <a:endParaRPr lang="es-ES" dirty="0" smtClean="0"/>
          </a:p>
          <a:p>
            <a:pPr algn="just">
              <a:buNone/>
            </a:pPr>
            <a:r>
              <a:rPr lang="es-ES" dirty="0" smtClean="0"/>
              <a:t>Solicitud: Anterior al inicio de la actividad</a:t>
            </a:r>
          </a:p>
          <a:p>
            <a:pPr algn="just">
              <a:buNone/>
            </a:pPr>
            <a:r>
              <a:rPr lang="es-ES" dirty="0" smtClean="0"/>
              <a:t>Plazo de Resolución: inmediata.</a:t>
            </a:r>
          </a:p>
          <a:p>
            <a:pPr algn="just">
              <a:buNone/>
            </a:pPr>
            <a:endParaRPr lang="es-ES" dirty="0" smtClean="0"/>
          </a:p>
          <a:p>
            <a:pPr algn="just">
              <a:buNone/>
            </a:pPr>
            <a:r>
              <a:rPr lang="es-ES" dirty="0" smtClean="0"/>
              <a:t>La Declaración Responsable, debe contener toda la documentación técnica necesaria en función de las características del establecimiento y la actividad. Si la documentación no esta completa se señalará en el documento de Declaración Responsable.</a:t>
            </a:r>
          </a:p>
          <a:p>
            <a:pPr algn="just">
              <a:buNone/>
            </a:pPr>
            <a:endParaRPr lang="es-ES" dirty="0" smtClean="0"/>
          </a:p>
          <a:p>
            <a:pPr algn="just">
              <a:buNone/>
            </a:pPr>
            <a:r>
              <a:rPr lang="es-ES" dirty="0" smtClean="0"/>
              <a:t>Internamente se revisa toda la documentación y se tarda un mes aproximadamente en resolver.</a:t>
            </a:r>
          </a:p>
          <a:p>
            <a:pPr>
              <a:buNone/>
            </a:pPr>
            <a:endParaRPr lang="es-E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Oficina del Empresario</a:t>
            </a:r>
            <a:endParaRPr lang="es-ES" dirty="0"/>
          </a:p>
        </p:txBody>
      </p:sp>
      <p:sp>
        <p:nvSpPr>
          <p:cNvPr id="3" name="2 Marcador de contenido"/>
          <p:cNvSpPr>
            <a:spLocks noGrp="1"/>
          </p:cNvSpPr>
          <p:nvPr>
            <p:ph idx="1"/>
          </p:nvPr>
        </p:nvSpPr>
        <p:spPr/>
        <p:txBody>
          <a:bodyPr>
            <a:normAutofit fontScale="92500" lnSpcReduction="10000"/>
          </a:bodyPr>
          <a:lstStyle/>
          <a:p>
            <a:pPr algn="just">
              <a:buNone/>
            </a:pPr>
            <a:r>
              <a:rPr lang="es-ES" b="1" dirty="0" smtClean="0"/>
              <a:t>VÍA PÚBLICA</a:t>
            </a:r>
          </a:p>
          <a:p>
            <a:pPr algn="just"/>
            <a:r>
              <a:rPr lang="es-ES" dirty="0" smtClean="0"/>
              <a:t>Eventos ocasionales (carreras, circos…) trámite 15 días.</a:t>
            </a:r>
          </a:p>
          <a:p>
            <a:pPr algn="just"/>
            <a:r>
              <a:rPr lang="es-ES" dirty="0" smtClean="0"/>
              <a:t>Mesas (mínimo 3 meses, se tiene que medir, realizar planos..). Hay que renovarlo anualmente.</a:t>
            </a:r>
          </a:p>
          <a:p>
            <a:pPr algn="just"/>
            <a:r>
              <a:rPr lang="es-ES" dirty="0" smtClean="0"/>
              <a:t>Mercadillos. (Las nueva plazas s publican en Web).</a:t>
            </a:r>
          </a:p>
          <a:p>
            <a:pPr algn="just"/>
            <a:r>
              <a:rPr lang="es-ES" dirty="0" smtClean="0"/>
              <a:t>Instalación toldos.</a:t>
            </a:r>
          </a:p>
          <a:p>
            <a:pPr algn="just"/>
            <a:r>
              <a:rPr lang="es-ES" dirty="0" smtClean="0"/>
              <a:t>Venta ambulante.</a:t>
            </a:r>
          </a:p>
          <a:p>
            <a:pPr algn="just">
              <a:buNone/>
            </a:pPr>
            <a:endParaRPr lang="es-ES" dirty="0" smtClean="0"/>
          </a:p>
          <a:p>
            <a:pPr>
              <a:buNone/>
            </a:pPr>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Oficina del Empresario</a:t>
            </a:r>
            <a:endParaRPr lang="es-ES" dirty="0"/>
          </a:p>
        </p:txBody>
      </p:sp>
      <p:sp>
        <p:nvSpPr>
          <p:cNvPr id="3" name="2 Marcador de contenido"/>
          <p:cNvSpPr>
            <a:spLocks noGrp="1"/>
          </p:cNvSpPr>
          <p:nvPr>
            <p:ph idx="1"/>
          </p:nvPr>
        </p:nvSpPr>
        <p:spPr/>
        <p:txBody>
          <a:bodyPr>
            <a:normAutofit fontScale="55000" lnSpcReduction="20000"/>
          </a:bodyPr>
          <a:lstStyle/>
          <a:p>
            <a:pPr>
              <a:buNone/>
            </a:pPr>
            <a:r>
              <a:rPr lang="es-ES" sz="4400" b="1" dirty="0" smtClean="0"/>
              <a:t>VÍA PÚBLICA</a:t>
            </a:r>
          </a:p>
          <a:p>
            <a:pPr>
              <a:buNone/>
            </a:pPr>
            <a:endParaRPr lang="es-ES" b="1" dirty="0" smtClean="0"/>
          </a:p>
          <a:p>
            <a:pPr>
              <a:buNone/>
            </a:pPr>
            <a:endParaRPr lang="es-ES" b="1" dirty="0"/>
          </a:p>
          <a:p>
            <a:pPr>
              <a:buNone/>
            </a:pPr>
            <a:endParaRPr lang="es-ES" b="1" dirty="0" smtClean="0"/>
          </a:p>
          <a:p>
            <a:pPr>
              <a:buNone/>
            </a:pPr>
            <a:endParaRPr lang="es-ES" b="1" dirty="0"/>
          </a:p>
          <a:p>
            <a:pPr>
              <a:buNone/>
            </a:pPr>
            <a:endParaRPr lang="es-ES" b="1" dirty="0" smtClean="0"/>
          </a:p>
          <a:p>
            <a:pPr>
              <a:buNone/>
            </a:pPr>
            <a:endParaRPr lang="es-ES" b="1" dirty="0"/>
          </a:p>
          <a:p>
            <a:pPr>
              <a:buNone/>
            </a:pPr>
            <a:endParaRPr lang="es-ES" b="1" dirty="0" smtClean="0"/>
          </a:p>
          <a:p>
            <a:pPr>
              <a:buNone/>
            </a:pPr>
            <a:endParaRPr lang="es-ES" dirty="0" smtClean="0"/>
          </a:p>
          <a:p>
            <a:pPr>
              <a:buNone/>
            </a:pPr>
            <a:endParaRPr lang="es-ES" dirty="0"/>
          </a:p>
          <a:p>
            <a:pPr>
              <a:buNone/>
            </a:pPr>
            <a:endParaRPr lang="es-ES" dirty="0" smtClean="0"/>
          </a:p>
          <a:p>
            <a:pPr>
              <a:buNone/>
            </a:pPr>
            <a:endParaRPr lang="es-ES" dirty="0"/>
          </a:p>
          <a:p>
            <a:pPr>
              <a:buNone/>
            </a:pPr>
            <a:endParaRPr lang="es-ES" dirty="0" smtClean="0"/>
          </a:p>
          <a:p>
            <a:pPr algn="just">
              <a:buNone/>
            </a:pPr>
            <a:r>
              <a:rPr lang="es-ES" dirty="0" smtClean="0"/>
              <a:t>Venta ambulante mercadillos y quioscos los gestiona Vía Pública.</a:t>
            </a:r>
          </a:p>
          <a:p>
            <a:pPr algn="just">
              <a:buNone/>
            </a:pPr>
            <a:r>
              <a:rPr lang="es-ES" dirty="0" smtClean="0"/>
              <a:t>Fuera del plazo indicado solo se puede solicitar en el caso de inicio de actividad o nueva obtención declaración responsable. </a:t>
            </a:r>
            <a:endParaRPr lang="es-ES" dirty="0"/>
          </a:p>
        </p:txBody>
      </p:sp>
      <p:graphicFrame>
        <p:nvGraphicFramePr>
          <p:cNvPr id="4" name="3 Tabla"/>
          <p:cNvGraphicFramePr>
            <a:graphicFrameLocks noGrp="1"/>
          </p:cNvGraphicFramePr>
          <p:nvPr/>
        </p:nvGraphicFramePr>
        <p:xfrm>
          <a:off x="251520" y="2132857"/>
          <a:ext cx="8640960" cy="2907805"/>
        </p:xfrm>
        <a:graphic>
          <a:graphicData uri="http://schemas.openxmlformats.org/drawingml/2006/table">
            <a:tbl>
              <a:tblPr firstRow="1" bandRow="1">
                <a:tableStyleId>{5C22544A-7EE6-4342-B048-85BDC9FD1C3A}</a:tableStyleId>
              </a:tblPr>
              <a:tblGrid>
                <a:gridCol w="2880320"/>
                <a:gridCol w="2592288"/>
                <a:gridCol w="1656184"/>
                <a:gridCol w="1512168"/>
              </a:tblGrid>
              <a:tr h="339375">
                <a:tc>
                  <a:txBody>
                    <a:bodyPr/>
                    <a:lstStyle/>
                    <a:p>
                      <a:r>
                        <a:rPr lang="es-ES" dirty="0" smtClean="0"/>
                        <a:t>Autorización</a:t>
                      </a:r>
                      <a:endParaRPr lang="es-ES" dirty="0"/>
                    </a:p>
                  </a:txBody>
                  <a:tcPr/>
                </a:tc>
                <a:tc>
                  <a:txBody>
                    <a:bodyPr/>
                    <a:lstStyle/>
                    <a:p>
                      <a:r>
                        <a:rPr lang="es-ES" dirty="0" smtClean="0"/>
                        <a:t>Solicitud</a:t>
                      </a:r>
                      <a:endParaRPr lang="es-ES" dirty="0"/>
                    </a:p>
                  </a:txBody>
                  <a:tcPr/>
                </a:tc>
                <a:tc>
                  <a:txBody>
                    <a:bodyPr/>
                    <a:lstStyle/>
                    <a:p>
                      <a:r>
                        <a:rPr lang="es-ES" dirty="0" smtClean="0"/>
                        <a:t>Resolución</a:t>
                      </a:r>
                      <a:endParaRPr lang="es-ES" dirty="0"/>
                    </a:p>
                  </a:txBody>
                  <a:tcPr/>
                </a:tc>
                <a:tc>
                  <a:txBody>
                    <a:bodyPr/>
                    <a:lstStyle/>
                    <a:p>
                      <a:r>
                        <a:rPr lang="es-ES" dirty="0" smtClean="0"/>
                        <a:t>Validez</a:t>
                      </a:r>
                      <a:endParaRPr lang="es-ES" dirty="0"/>
                    </a:p>
                  </a:txBody>
                  <a:tcPr/>
                </a:tc>
              </a:tr>
              <a:tr h="339375">
                <a:tc>
                  <a:txBody>
                    <a:bodyPr/>
                    <a:lstStyle/>
                    <a:p>
                      <a:r>
                        <a:rPr lang="es-ES" dirty="0" smtClean="0"/>
                        <a:t>Toldos</a:t>
                      </a:r>
                      <a:endParaRPr lang="es-ES" dirty="0"/>
                    </a:p>
                  </a:txBody>
                  <a:tcPr/>
                </a:tc>
                <a:tc>
                  <a:txBody>
                    <a:bodyPr/>
                    <a:lstStyle/>
                    <a:p>
                      <a:r>
                        <a:rPr lang="es-ES" dirty="0" err="1" smtClean="0"/>
                        <a:t>Sep-Nov</a:t>
                      </a:r>
                      <a:r>
                        <a:rPr lang="es-ES" dirty="0" smtClean="0"/>
                        <a:t> año anterior</a:t>
                      </a:r>
                      <a:endParaRPr lang="es-ES" dirty="0"/>
                    </a:p>
                  </a:txBody>
                  <a:tcPr/>
                </a:tc>
                <a:tc>
                  <a:txBody>
                    <a:bodyPr/>
                    <a:lstStyle/>
                    <a:p>
                      <a:r>
                        <a:rPr lang="es-ES" dirty="0" smtClean="0"/>
                        <a:t>3 meses</a:t>
                      </a:r>
                      <a:endParaRPr lang="es-ES" dirty="0"/>
                    </a:p>
                  </a:txBody>
                  <a:tcPr/>
                </a:tc>
                <a:tc>
                  <a:txBody>
                    <a:bodyPr/>
                    <a:lstStyle/>
                    <a:p>
                      <a:r>
                        <a:rPr lang="es-ES" dirty="0" smtClean="0"/>
                        <a:t>Año natural</a:t>
                      </a:r>
                      <a:endParaRPr lang="es-ES" dirty="0"/>
                    </a:p>
                  </a:txBody>
                  <a:tcPr/>
                </a:tc>
              </a:tr>
              <a:tr h="848438">
                <a:tc>
                  <a:txBody>
                    <a:bodyPr/>
                    <a:lstStyle/>
                    <a:p>
                      <a:r>
                        <a:rPr lang="es-ES" dirty="0" smtClean="0"/>
                        <a:t>Mesas</a:t>
                      </a:r>
                      <a:endParaRPr lang="es-ES" dirty="0"/>
                    </a:p>
                  </a:txBody>
                  <a:tcPr/>
                </a:tc>
                <a:tc>
                  <a:txBody>
                    <a:bodyPr/>
                    <a:lstStyle/>
                    <a:p>
                      <a:r>
                        <a:rPr lang="es-ES" dirty="0" err="1" smtClean="0"/>
                        <a:t>Sep-Nov</a:t>
                      </a:r>
                      <a:r>
                        <a:rPr lang="es-ES" dirty="0" smtClean="0"/>
                        <a:t> (año)</a:t>
                      </a:r>
                    </a:p>
                    <a:p>
                      <a:r>
                        <a:rPr lang="es-ES" dirty="0" err="1" smtClean="0"/>
                        <a:t>Sep-Feb</a:t>
                      </a:r>
                      <a:r>
                        <a:rPr lang="es-ES" baseline="0" dirty="0" smtClean="0"/>
                        <a:t> (temporal)</a:t>
                      </a:r>
                    </a:p>
                    <a:p>
                      <a:r>
                        <a:rPr lang="es-ES" baseline="0" dirty="0" smtClean="0"/>
                        <a:t>1 mes antes (ocasional)</a:t>
                      </a:r>
                      <a:endParaRPr lang="es-ES" dirty="0"/>
                    </a:p>
                  </a:txBody>
                  <a:tcPr/>
                </a:tc>
                <a:tc>
                  <a:txBody>
                    <a:bodyPr/>
                    <a:lstStyle/>
                    <a:p>
                      <a:r>
                        <a:rPr lang="es-ES" dirty="0" smtClean="0"/>
                        <a:t>3 meses</a:t>
                      </a:r>
                    </a:p>
                    <a:p>
                      <a:r>
                        <a:rPr lang="es-ES" dirty="0" smtClean="0"/>
                        <a:t>3 meses</a:t>
                      </a:r>
                    </a:p>
                    <a:p>
                      <a:r>
                        <a:rPr lang="es-ES" dirty="0" smtClean="0"/>
                        <a:t>15 días</a:t>
                      </a:r>
                      <a:endParaRPr lang="es-ES" dirty="0"/>
                    </a:p>
                  </a:txBody>
                  <a:tcPr/>
                </a:tc>
                <a:tc>
                  <a:txBody>
                    <a:bodyPr/>
                    <a:lstStyle/>
                    <a:p>
                      <a:r>
                        <a:rPr lang="es-ES" dirty="0" smtClean="0"/>
                        <a:t>Año natural</a:t>
                      </a:r>
                    </a:p>
                    <a:p>
                      <a:r>
                        <a:rPr lang="es-ES" dirty="0" smtClean="0"/>
                        <a:t>Periodo</a:t>
                      </a:r>
                    </a:p>
                    <a:p>
                      <a:r>
                        <a:rPr lang="es-ES" dirty="0" smtClean="0"/>
                        <a:t>Periodo</a:t>
                      </a:r>
                      <a:endParaRPr lang="es-ES" dirty="0"/>
                    </a:p>
                  </a:txBody>
                  <a:tcPr/>
                </a:tc>
              </a:tr>
              <a:tr h="339375">
                <a:tc>
                  <a:txBody>
                    <a:bodyPr/>
                    <a:lstStyle/>
                    <a:p>
                      <a:r>
                        <a:rPr lang="es-ES" dirty="0" smtClean="0"/>
                        <a:t>Espectáculos</a:t>
                      </a:r>
                      <a:endParaRPr lang="es-ES" dirty="0"/>
                    </a:p>
                  </a:txBody>
                  <a:tcPr/>
                </a:tc>
                <a:tc>
                  <a:txBody>
                    <a:bodyPr/>
                    <a:lstStyle/>
                    <a:p>
                      <a:r>
                        <a:rPr lang="es-ES" dirty="0" smtClean="0"/>
                        <a:t>30 días hábiles antes </a:t>
                      </a:r>
                      <a:endParaRPr lang="es-ES" dirty="0"/>
                    </a:p>
                  </a:txBody>
                  <a:tcPr/>
                </a:tc>
                <a:tc>
                  <a:txBody>
                    <a:bodyPr/>
                    <a:lstStyle/>
                    <a:p>
                      <a:r>
                        <a:rPr lang="es-ES" dirty="0" smtClean="0"/>
                        <a:t>Antes evento</a:t>
                      </a:r>
                      <a:endParaRPr lang="es-ES" dirty="0"/>
                    </a:p>
                  </a:txBody>
                  <a:tcPr/>
                </a:tc>
                <a:tc>
                  <a:txBody>
                    <a:bodyPr/>
                    <a:lstStyle/>
                    <a:p>
                      <a:r>
                        <a:rPr lang="es-ES" dirty="0" smtClean="0"/>
                        <a:t>Evento</a:t>
                      </a:r>
                      <a:endParaRPr lang="es-ES" dirty="0"/>
                    </a:p>
                  </a:txBody>
                  <a:tcPr/>
                </a:tc>
              </a:tr>
              <a:tr h="339375">
                <a:tc>
                  <a:txBody>
                    <a:bodyPr/>
                    <a:lstStyle/>
                    <a:p>
                      <a:r>
                        <a:rPr lang="es-ES" dirty="0" smtClean="0"/>
                        <a:t>Eventos</a:t>
                      </a:r>
                      <a:r>
                        <a:rPr lang="es-ES" baseline="0" dirty="0" smtClean="0"/>
                        <a:t> ocasionales</a:t>
                      </a:r>
                      <a:endParaRPr lang="es-ES" dirty="0"/>
                    </a:p>
                  </a:txBody>
                  <a:tcPr/>
                </a:tc>
                <a:tc>
                  <a:txBody>
                    <a:bodyPr/>
                    <a:lstStyle/>
                    <a:p>
                      <a:r>
                        <a:rPr lang="es-ES" dirty="0" smtClean="0"/>
                        <a:t>20 días hábiles antes</a:t>
                      </a:r>
                      <a:endParaRPr lang="es-ES" dirty="0"/>
                    </a:p>
                  </a:txBody>
                  <a:tcPr/>
                </a:tc>
                <a:tc>
                  <a:txBody>
                    <a:bodyPr/>
                    <a:lstStyle/>
                    <a:p>
                      <a:r>
                        <a:rPr lang="es-ES" dirty="0" smtClean="0"/>
                        <a:t>Antes evento</a:t>
                      </a:r>
                      <a:endParaRPr lang="es-ES" dirty="0"/>
                    </a:p>
                  </a:txBody>
                  <a:tcPr/>
                </a:tc>
                <a:tc>
                  <a:txBody>
                    <a:bodyPr/>
                    <a:lstStyle/>
                    <a:p>
                      <a:r>
                        <a:rPr lang="es-ES" dirty="0" smtClean="0"/>
                        <a:t>Evento</a:t>
                      </a:r>
                      <a:endParaRPr lang="es-ES" dirty="0"/>
                    </a:p>
                  </a:txBody>
                  <a:tcPr/>
                </a:tc>
              </a:tr>
              <a:tr h="530365">
                <a:tc>
                  <a:txBody>
                    <a:bodyPr/>
                    <a:lstStyle/>
                    <a:p>
                      <a:r>
                        <a:rPr lang="es-ES" dirty="0" smtClean="0"/>
                        <a:t>Pruebas deportivas,…</a:t>
                      </a:r>
                      <a:endParaRPr lang="es-ES" dirty="0"/>
                    </a:p>
                  </a:txBody>
                  <a:tcPr/>
                </a:tc>
                <a:tc>
                  <a:txBody>
                    <a:bodyPr/>
                    <a:lstStyle/>
                    <a:p>
                      <a:r>
                        <a:rPr lang="es-ES" dirty="0" smtClean="0"/>
                        <a:t>30</a:t>
                      </a:r>
                      <a:r>
                        <a:rPr lang="es-ES" baseline="0" dirty="0" smtClean="0"/>
                        <a:t> días hábiles antes</a:t>
                      </a:r>
                      <a:endParaRPr lang="es-ES" dirty="0"/>
                    </a:p>
                  </a:txBody>
                  <a:tcPr/>
                </a:tc>
                <a:tc>
                  <a:txBody>
                    <a:bodyPr/>
                    <a:lstStyle/>
                    <a:p>
                      <a:r>
                        <a:rPr lang="es-ES" dirty="0" smtClean="0"/>
                        <a:t>Antes evento</a:t>
                      </a:r>
                      <a:endParaRPr lang="es-ES" dirty="0"/>
                    </a:p>
                  </a:txBody>
                  <a:tcPr/>
                </a:tc>
                <a:tc>
                  <a:txBody>
                    <a:bodyPr/>
                    <a:lstStyle/>
                    <a:p>
                      <a:r>
                        <a:rPr lang="es-ES" dirty="0" smtClean="0"/>
                        <a:t>Evento</a:t>
                      </a:r>
                      <a:endParaRPr lang="es-ES"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Oficina del Empresario</a:t>
            </a:r>
            <a:endParaRPr lang="es-ES" dirty="0"/>
          </a:p>
        </p:txBody>
      </p:sp>
      <p:sp>
        <p:nvSpPr>
          <p:cNvPr id="3" name="2 Marcador de contenido"/>
          <p:cNvSpPr>
            <a:spLocks noGrp="1"/>
          </p:cNvSpPr>
          <p:nvPr>
            <p:ph idx="1"/>
          </p:nvPr>
        </p:nvSpPr>
        <p:spPr/>
        <p:txBody>
          <a:bodyPr/>
          <a:lstStyle/>
          <a:p>
            <a:pPr>
              <a:buNone/>
            </a:pPr>
            <a:r>
              <a:rPr lang="es-ES" dirty="0" smtClean="0"/>
              <a:t>Flujo trámites</a:t>
            </a:r>
          </a:p>
          <a:p>
            <a:pPr>
              <a:buNone/>
            </a:pPr>
            <a:endParaRPr lang="es-ES" b="1" dirty="0" smtClean="0"/>
          </a:p>
          <a:p>
            <a:pPr>
              <a:buNone/>
            </a:pPr>
            <a:endParaRPr lang="es-ES" dirty="0"/>
          </a:p>
          <a:p>
            <a:pPr>
              <a:buNone/>
            </a:pPr>
            <a:r>
              <a:rPr lang="es-ES" sz="1200" dirty="0" smtClean="0"/>
              <a:t>Proyecto Técnico	                     	     </a:t>
            </a:r>
            <a:r>
              <a:rPr lang="es-ES" sz="1200" dirty="0" err="1" smtClean="0"/>
              <a:t>Act</a:t>
            </a:r>
            <a:r>
              <a:rPr lang="es-ES" sz="1200" dirty="0" smtClean="0"/>
              <a:t>. Inocuas</a:t>
            </a:r>
          </a:p>
          <a:p>
            <a:pPr>
              <a:buNone/>
            </a:pPr>
            <a:r>
              <a:rPr lang="es-ES" sz="1200" dirty="0" smtClean="0"/>
              <a:t>Informe </a:t>
            </a:r>
            <a:r>
              <a:rPr lang="es-ES" sz="1200" dirty="0" err="1" smtClean="0"/>
              <a:t>Viab</a:t>
            </a:r>
            <a:r>
              <a:rPr lang="es-ES" sz="1200" dirty="0" smtClean="0"/>
              <a:t>.	             	                              </a:t>
            </a:r>
            <a:r>
              <a:rPr lang="es-ES" sz="1200" dirty="0" err="1" smtClean="0"/>
              <a:t>Decl</a:t>
            </a:r>
            <a:r>
              <a:rPr lang="es-ES" sz="1200" dirty="0" smtClean="0"/>
              <a:t>. </a:t>
            </a:r>
            <a:r>
              <a:rPr lang="es-ES" sz="1200" dirty="0" err="1" smtClean="0"/>
              <a:t>Respons</a:t>
            </a:r>
            <a:endParaRPr lang="es-ES" sz="1200" dirty="0" smtClean="0"/>
          </a:p>
          <a:p>
            <a:pPr>
              <a:buNone/>
            </a:pPr>
            <a:r>
              <a:rPr lang="es-ES" sz="1200" dirty="0" err="1" smtClean="0"/>
              <a:t>Decl</a:t>
            </a:r>
            <a:r>
              <a:rPr lang="es-ES" sz="1200" dirty="0" smtClean="0"/>
              <a:t>. </a:t>
            </a:r>
            <a:r>
              <a:rPr lang="es-ES" sz="1200" dirty="0" err="1" smtClean="0"/>
              <a:t>Respons</a:t>
            </a:r>
            <a:r>
              <a:rPr lang="es-ES" sz="1200" dirty="0" smtClean="0"/>
              <a:t>		                              Calificación		</a:t>
            </a:r>
          </a:p>
          <a:p>
            <a:pPr>
              <a:buNone/>
            </a:pPr>
            <a:endParaRPr lang="es-ES" dirty="0"/>
          </a:p>
          <a:p>
            <a:pPr>
              <a:buNone/>
            </a:pPr>
            <a:endParaRPr lang="es-ES" dirty="0"/>
          </a:p>
        </p:txBody>
      </p:sp>
      <p:sp>
        <p:nvSpPr>
          <p:cNvPr id="32" name="31 Elipse"/>
          <p:cNvSpPr/>
          <p:nvPr/>
        </p:nvSpPr>
        <p:spPr>
          <a:xfrm>
            <a:off x="1907704" y="3068960"/>
            <a:ext cx="1224136" cy="12241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Licencia Obra</a:t>
            </a:r>
            <a:endParaRPr lang="es-ES" sz="1400" dirty="0">
              <a:solidFill>
                <a:schemeClr val="tx1"/>
              </a:solidFill>
            </a:endParaRPr>
          </a:p>
        </p:txBody>
      </p:sp>
      <p:sp>
        <p:nvSpPr>
          <p:cNvPr id="37" name="36 Elipse"/>
          <p:cNvSpPr/>
          <p:nvPr/>
        </p:nvSpPr>
        <p:spPr>
          <a:xfrm>
            <a:off x="4788024" y="3068960"/>
            <a:ext cx="1224136" cy="12241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Medio </a:t>
            </a:r>
            <a:r>
              <a:rPr lang="es-ES" sz="1400" dirty="0" err="1" smtClean="0">
                <a:solidFill>
                  <a:schemeClr val="tx1"/>
                </a:solidFill>
              </a:rPr>
              <a:t>Ambien</a:t>
            </a:r>
            <a:r>
              <a:rPr lang="es-ES" sz="1400" dirty="0" smtClean="0">
                <a:solidFill>
                  <a:schemeClr val="tx1"/>
                </a:solidFill>
              </a:rPr>
              <a:t>-te</a:t>
            </a:r>
            <a:endParaRPr lang="es-ES" sz="1400" dirty="0">
              <a:solidFill>
                <a:schemeClr val="tx1"/>
              </a:solidFill>
            </a:endParaRPr>
          </a:p>
        </p:txBody>
      </p:sp>
      <p:sp>
        <p:nvSpPr>
          <p:cNvPr id="38" name="37 Elipse"/>
          <p:cNvSpPr/>
          <p:nvPr/>
        </p:nvSpPr>
        <p:spPr>
          <a:xfrm>
            <a:off x="7092280" y="2996952"/>
            <a:ext cx="1224136" cy="12241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err="1" smtClean="0">
                <a:solidFill>
                  <a:schemeClr val="tx1"/>
                </a:solidFill>
              </a:rPr>
              <a:t>Decl</a:t>
            </a:r>
            <a:r>
              <a:rPr lang="es-ES" sz="1400" dirty="0" smtClean="0">
                <a:solidFill>
                  <a:schemeClr val="tx1"/>
                </a:solidFill>
              </a:rPr>
              <a:t>. </a:t>
            </a:r>
            <a:r>
              <a:rPr lang="es-ES" sz="1400" dirty="0" err="1" smtClean="0">
                <a:solidFill>
                  <a:schemeClr val="tx1"/>
                </a:solidFill>
              </a:rPr>
              <a:t>Resp</a:t>
            </a:r>
            <a:r>
              <a:rPr lang="es-ES" sz="1400" dirty="0" smtClean="0">
                <a:solidFill>
                  <a:schemeClr val="tx1"/>
                </a:solidFill>
              </a:rPr>
              <a:t>. Apertura</a:t>
            </a:r>
            <a:endParaRPr lang="es-ES" sz="1400" dirty="0">
              <a:solidFill>
                <a:schemeClr val="tx1"/>
              </a:solidFill>
            </a:endParaRPr>
          </a:p>
        </p:txBody>
      </p:sp>
      <p:sp>
        <p:nvSpPr>
          <p:cNvPr id="39" name="38 Elipse"/>
          <p:cNvSpPr/>
          <p:nvPr/>
        </p:nvSpPr>
        <p:spPr>
          <a:xfrm>
            <a:off x="7164288" y="4581128"/>
            <a:ext cx="1224136" cy="12241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Vía Pública</a:t>
            </a:r>
            <a:endParaRPr lang="es-ES" sz="1400" dirty="0">
              <a:solidFill>
                <a:schemeClr val="tx1"/>
              </a:solidFill>
            </a:endParaRPr>
          </a:p>
        </p:txBody>
      </p:sp>
      <p:sp>
        <p:nvSpPr>
          <p:cNvPr id="40" name="39 Elipse"/>
          <p:cNvSpPr/>
          <p:nvPr/>
        </p:nvSpPr>
        <p:spPr>
          <a:xfrm>
            <a:off x="4860032" y="4581128"/>
            <a:ext cx="1224136" cy="12241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Sanidad</a:t>
            </a:r>
            <a:endParaRPr lang="es-ES" sz="1400" dirty="0">
              <a:solidFill>
                <a:schemeClr val="tx1"/>
              </a:solidFill>
            </a:endParaRPr>
          </a:p>
        </p:txBody>
      </p:sp>
      <p:sp>
        <p:nvSpPr>
          <p:cNvPr id="43" name="42 Flecha en U"/>
          <p:cNvSpPr/>
          <p:nvPr/>
        </p:nvSpPr>
        <p:spPr>
          <a:xfrm>
            <a:off x="827584" y="2564904"/>
            <a:ext cx="7056784" cy="360040"/>
          </a:xfrm>
          <a:prstGeom prst="utur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44" name="43 Flecha en U"/>
          <p:cNvSpPr/>
          <p:nvPr/>
        </p:nvSpPr>
        <p:spPr>
          <a:xfrm>
            <a:off x="3707904" y="2924944"/>
            <a:ext cx="3680792" cy="144016"/>
          </a:xfrm>
          <a:prstGeom prst="utur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46" name="45 Flecha derecha"/>
          <p:cNvSpPr/>
          <p:nvPr/>
        </p:nvSpPr>
        <p:spPr>
          <a:xfrm>
            <a:off x="1403648" y="3573016"/>
            <a:ext cx="432048" cy="1897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8" name="47 Flecha derecha"/>
          <p:cNvSpPr/>
          <p:nvPr/>
        </p:nvSpPr>
        <p:spPr>
          <a:xfrm>
            <a:off x="4355976" y="3573016"/>
            <a:ext cx="432048" cy="1897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9" name="48 Flecha derecha"/>
          <p:cNvSpPr/>
          <p:nvPr/>
        </p:nvSpPr>
        <p:spPr>
          <a:xfrm>
            <a:off x="6300192" y="3573016"/>
            <a:ext cx="432048" cy="1897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0" name="49 Flecha derecha"/>
          <p:cNvSpPr/>
          <p:nvPr/>
        </p:nvSpPr>
        <p:spPr>
          <a:xfrm>
            <a:off x="3203848" y="3573016"/>
            <a:ext cx="224408" cy="135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1" name="50 Flecha abajo"/>
          <p:cNvSpPr/>
          <p:nvPr/>
        </p:nvSpPr>
        <p:spPr>
          <a:xfrm>
            <a:off x="7668344" y="4293096"/>
            <a:ext cx="72008"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2" name="51 Flecha izquierda"/>
          <p:cNvSpPr/>
          <p:nvPr/>
        </p:nvSpPr>
        <p:spPr>
          <a:xfrm>
            <a:off x="6156176" y="5085184"/>
            <a:ext cx="936104" cy="720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4" name="53 Flecha izquierda"/>
          <p:cNvSpPr/>
          <p:nvPr/>
        </p:nvSpPr>
        <p:spPr>
          <a:xfrm rot="19725915">
            <a:off x="6123819" y="4327069"/>
            <a:ext cx="1008112" cy="15700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Oficina del Empresario</a:t>
            </a:r>
            <a:endParaRPr lang="es-ES" dirty="0"/>
          </a:p>
        </p:txBody>
      </p:sp>
      <p:sp>
        <p:nvSpPr>
          <p:cNvPr id="3" name="2 Marcador de contenido"/>
          <p:cNvSpPr>
            <a:spLocks noGrp="1"/>
          </p:cNvSpPr>
          <p:nvPr>
            <p:ph idx="1"/>
          </p:nvPr>
        </p:nvSpPr>
        <p:spPr/>
        <p:txBody>
          <a:bodyPr>
            <a:normAutofit fontScale="55000" lnSpcReduction="20000"/>
          </a:bodyPr>
          <a:lstStyle/>
          <a:p>
            <a:pPr algn="just">
              <a:buNone/>
            </a:pPr>
            <a:r>
              <a:rPr lang="es-ES" b="1" u="sng" dirty="0" smtClean="0"/>
              <a:t>PAGO DE TASAS-TRIBUTOS</a:t>
            </a:r>
          </a:p>
          <a:p>
            <a:pPr algn="just">
              <a:buNone/>
            </a:pPr>
            <a:r>
              <a:rPr lang="es-ES" dirty="0"/>
              <a:t> </a:t>
            </a:r>
            <a:r>
              <a:rPr lang="es-ES" dirty="0" smtClean="0"/>
              <a:t>Tasas relacionados con los trámites anteriormente citados en Tesorería ubicado en Edificio Múltiple de Servicios Municipales. Paseo de Antonio Machado, 12 .</a:t>
            </a:r>
          </a:p>
          <a:p>
            <a:pPr algn="just">
              <a:buNone/>
            </a:pPr>
            <a:endParaRPr lang="es-ES" dirty="0"/>
          </a:p>
          <a:p>
            <a:pPr algn="just">
              <a:buNone/>
            </a:pPr>
            <a:r>
              <a:rPr lang="es-ES" dirty="0" smtClean="0"/>
              <a:t>Tributos Municipales en  Gestión Tributaria (</a:t>
            </a:r>
            <a:r>
              <a:rPr lang="es-ES" dirty="0" err="1" smtClean="0"/>
              <a:t>Gestrisam</a:t>
            </a:r>
            <a:r>
              <a:rPr lang="es-ES" dirty="0" smtClean="0"/>
              <a:t>) ubicada en Av. Sor Teresa Prat, 17.</a:t>
            </a:r>
          </a:p>
          <a:p>
            <a:pPr algn="just">
              <a:buNone/>
            </a:pPr>
            <a:endParaRPr lang="es-ES" b="1" u="sng" dirty="0"/>
          </a:p>
          <a:p>
            <a:pPr algn="just">
              <a:buNone/>
            </a:pPr>
            <a:r>
              <a:rPr lang="es-ES" b="1" u="sng" dirty="0" smtClean="0"/>
              <a:t>TRIBUTOS </a:t>
            </a:r>
            <a:r>
              <a:rPr lang="es-ES" b="1" u="sng" dirty="0"/>
              <a:t>MUNICIPALES (</a:t>
            </a:r>
            <a:r>
              <a:rPr lang="es-ES" b="1" u="sng" dirty="0" err="1"/>
              <a:t>Gestrisam</a:t>
            </a:r>
            <a:r>
              <a:rPr lang="es-ES" b="1" u="sng" dirty="0"/>
              <a:t>-Tabacalera)</a:t>
            </a:r>
            <a:endParaRPr lang="es-ES" dirty="0"/>
          </a:p>
          <a:p>
            <a:pPr lvl="0" algn="just"/>
            <a:r>
              <a:rPr lang="es-ES" dirty="0"/>
              <a:t>Impuesto Actividades Económicas (IAE). Solo si supera 1M euros.</a:t>
            </a:r>
          </a:p>
          <a:p>
            <a:pPr lvl="0" algn="just"/>
            <a:r>
              <a:rPr lang="es-ES" dirty="0"/>
              <a:t>Tasa Recogida Basuras Actividades Económicas (BAE).  En el plazo de un mes desde inicio actividad. Hay actividades que no están sujetas.</a:t>
            </a:r>
          </a:p>
          <a:p>
            <a:pPr lvl="0" algn="just"/>
            <a:r>
              <a:rPr lang="es-ES" dirty="0"/>
              <a:t>Tasa Entrada y Salida de Vehículos.</a:t>
            </a:r>
          </a:p>
          <a:p>
            <a:pPr lvl="0" algn="just"/>
            <a:r>
              <a:rPr lang="es-ES" dirty="0"/>
              <a:t>Tasa por ocupación de la vía pública.</a:t>
            </a:r>
          </a:p>
          <a:p>
            <a:pPr lvl="0" algn="just"/>
            <a:r>
              <a:rPr lang="es-ES" dirty="0"/>
              <a:t>ICIO: Impuesto sobre Construcciones, Instalaciones y Obras. Además de las tasas de licencia de obra.</a:t>
            </a:r>
          </a:p>
          <a:p>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Oficina del Empresario</a:t>
            </a:r>
            <a:endParaRPr lang="es-ES" dirty="0"/>
          </a:p>
        </p:txBody>
      </p:sp>
      <p:sp>
        <p:nvSpPr>
          <p:cNvPr id="3" name="2 Marcador de contenido"/>
          <p:cNvSpPr>
            <a:spLocks noGrp="1"/>
          </p:cNvSpPr>
          <p:nvPr>
            <p:ph idx="1"/>
          </p:nvPr>
        </p:nvSpPr>
        <p:spPr/>
        <p:txBody>
          <a:bodyPr>
            <a:normAutofit fontScale="85000" lnSpcReduction="20000"/>
          </a:bodyPr>
          <a:lstStyle/>
          <a:p>
            <a:pPr>
              <a:buNone/>
            </a:pPr>
            <a:r>
              <a:rPr lang="es-ES" dirty="0" smtClean="0"/>
              <a:t>Todos los trámites y formularios se encuentran disponibles en:</a:t>
            </a:r>
          </a:p>
          <a:p>
            <a:pPr>
              <a:buNone/>
            </a:pPr>
            <a:r>
              <a:rPr lang="es-ES" dirty="0" smtClean="0">
                <a:hlinkClick r:id="rId2"/>
              </a:rPr>
              <a:t>http://malaga24h.malaga.eu/portal/menu/seccion_0002/secciones/subSeccion_0002</a:t>
            </a:r>
            <a:endParaRPr lang="es-ES" dirty="0" smtClean="0"/>
          </a:p>
          <a:p>
            <a:pPr>
              <a:buNone/>
            </a:pPr>
            <a:r>
              <a:rPr lang="es-ES" dirty="0" smtClean="0"/>
              <a:t>Así como en las propias Webs Municipales:</a:t>
            </a:r>
          </a:p>
          <a:p>
            <a:pPr>
              <a:buNone/>
            </a:pPr>
            <a:r>
              <a:rPr lang="es-ES" dirty="0" smtClean="0">
                <a:hlinkClick r:id="rId3"/>
              </a:rPr>
              <a:t>http://www.malaga.eu/portal/menu/portada/portadad/destacados/destacado_0004</a:t>
            </a:r>
            <a:endParaRPr lang="es-ES" dirty="0" smtClean="0"/>
          </a:p>
          <a:p>
            <a:pPr>
              <a:buNone/>
            </a:pPr>
            <a:r>
              <a:rPr lang="es-ES" dirty="0" smtClean="0"/>
              <a:t>Todos estos trámites los puede realizar en la siguiente dirección:</a:t>
            </a:r>
          </a:p>
          <a:p>
            <a:pPr>
              <a:buNone/>
            </a:pPr>
            <a:r>
              <a:rPr lang="es-ES" dirty="0" smtClean="0"/>
              <a:t>Edificio Múltiple de Servicios Municipales. </a:t>
            </a:r>
            <a:r>
              <a:rPr lang="es-ES" smtClean="0"/>
              <a:t>Paseo de Antonio Machado, 12</a:t>
            </a:r>
            <a:endParaRPr lang="es-ES" dirty="0" smtClean="0"/>
          </a:p>
          <a:p>
            <a:pPr>
              <a:buNone/>
            </a:pPr>
            <a:endParaRPr lang="es-ES" dirty="0" smtClean="0"/>
          </a:p>
          <a:p>
            <a:pPr>
              <a:buNone/>
            </a:pP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Oficina del Empresario</a:t>
            </a:r>
            <a:endParaRPr lang="es-ES" dirty="0"/>
          </a:p>
        </p:txBody>
      </p:sp>
      <p:sp>
        <p:nvSpPr>
          <p:cNvPr id="3" name="2 Marcador de contenido"/>
          <p:cNvSpPr>
            <a:spLocks noGrp="1"/>
          </p:cNvSpPr>
          <p:nvPr>
            <p:ph idx="1"/>
          </p:nvPr>
        </p:nvSpPr>
        <p:spPr/>
        <p:txBody>
          <a:bodyPr>
            <a:normAutofit fontScale="92500" lnSpcReduction="10000"/>
          </a:bodyPr>
          <a:lstStyle/>
          <a:p>
            <a:pPr algn="just">
              <a:buNone/>
            </a:pPr>
            <a:r>
              <a:rPr lang="es-ES" dirty="0" smtClean="0"/>
              <a:t>Resumen de trámites locales realizados en el Ayuntamiento de Málaga para poner en marcha su negocio.</a:t>
            </a:r>
          </a:p>
          <a:p>
            <a:pPr algn="just">
              <a:buNone/>
            </a:pPr>
            <a:r>
              <a:rPr lang="es-ES" dirty="0" smtClean="0"/>
              <a:t>La Oficina del Empresario nace para facilitar,  agilizar y asesorar de los trámites en la creación de su negocio, así como para aunar los recursos que el Ayuntamiento de Málaga pone a disposición de los empresarios (subvenciones, financiación, formación…).</a:t>
            </a:r>
          </a:p>
          <a:p>
            <a:pPr algn="just">
              <a:buNone/>
            </a:pPr>
            <a:r>
              <a:rPr lang="es-ES" dirty="0" smtClean="0"/>
              <a:t>Málaga dinamizadora en la creación de empresas.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Oficina del Empresario</a:t>
            </a:r>
            <a:endParaRPr lang="es-ES" dirty="0"/>
          </a:p>
        </p:txBody>
      </p:sp>
      <p:sp>
        <p:nvSpPr>
          <p:cNvPr id="3" name="2 Marcador de contenido"/>
          <p:cNvSpPr>
            <a:spLocks noGrp="1"/>
          </p:cNvSpPr>
          <p:nvPr>
            <p:ph idx="1"/>
          </p:nvPr>
        </p:nvSpPr>
        <p:spPr/>
        <p:txBody>
          <a:bodyPr/>
          <a:lstStyle/>
          <a:p>
            <a:pPr>
              <a:buNone/>
            </a:pPr>
            <a:r>
              <a:rPr lang="es-ES" dirty="0" smtClean="0"/>
              <a:t>Trámites Municipales para la puesta en marcha de su negocio.</a:t>
            </a:r>
          </a:p>
          <a:p>
            <a:pPr>
              <a:buNone/>
            </a:pPr>
            <a:endParaRPr lang="es-ES" dirty="0"/>
          </a:p>
          <a:p>
            <a:pPr>
              <a:buNone/>
            </a:pPr>
            <a:endParaRPr lang="es-ES" dirty="0"/>
          </a:p>
        </p:txBody>
      </p:sp>
      <p:graphicFrame>
        <p:nvGraphicFramePr>
          <p:cNvPr id="4" name="3 Diagrama"/>
          <p:cNvGraphicFramePr/>
          <p:nvPr/>
        </p:nvGraphicFramePr>
        <p:xfrm>
          <a:off x="467544" y="2204864"/>
          <a:ext cx="820891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Oficina del Empresario</a:t>
            </a:r>
            <a:endParaRPr lang="es-ES" dirty="0"/>
          </a:p>
        </p:txBody>
      </p:sp>
      <p:sp>
        <p:nvSpPr>
          <p:cNvPr id="3" name="2 Marcador de contenido"/>
          <p:cNvSpPr>
            <a:spLocks noGrp="1"/>
          </p:cNvSpPr>
          <p:nvPr>
            <p:ph idx="1"/>
          </p:nvPr>
        </p:nvSpPr>
        <p:spPr/>
        <p:txBody>
          <a:bodyPr/>
          <a:lstStyle/>
          <a:p>
            <a:pPr algn="just">
              <a:buNone/>
            </a:pPr>
            <a:r>
              <a:rPr lang="es-ES" dirty="0" smtClean="0"/>
              <a:t>Tiempos estimados en trámites (varían en función del negocio)</a:t>
            </a:r>
          </a:p>
          <a:p>
            <a:pPr>
              <a:buNone/>
            </a:pPr>
            <a:endParaRPr lang="es-ES" dirty="0"/>
          </a:p>
        </p:txBody>
      </p:sp>
      <p:graphicFrame>
        <p:nvGraphicFramePr>
          <p:cNvPr id="5" name="4 Diagrama"/>
          <p:cNvGraphicFramePr/>
          <p:nvPr/>
        </p:nvGraphicFramePr>
        <p:xfrm>
          <a:off x="323528" y="2204864"/>
          <a:ext cx="820891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5 Diagrama"/>
          <p:cNvGraphicFramePr/>
          <p:nvPr/>
        </p:nvGraphicFramePr>
        <p:xfrm>
          <a:off x="395536" y="5085184"/>
          <a:ext cx="8280920" cy="115212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Oficina del Empresario</a:t>
            </a:r>
            <a:endParaRPr lang="es-ES" dirty="0"/>
          </a:p>
        </p:txBody>
      </p:sp>
      <p:sp>
        <p:nvSpPr>
          <p:cNvPr id="3" name="2 Marcador de contenido"/>
          <p:cNvSpPr>
            <a:spLocks noGrp="1"/>
          </p:cNvSpPr>
          <p:nvPr>
            <p:ph idx="1"/>
          </p:nvPr>
        </p:nvSpPr>
        <p:spPr/>
        <p:txBody>
          <a:bodyPr>
            <a:normAutofit/>
          </a:bodyPr>
          <a:lstStyle/>
          <a:p>
            <a:pPr algn="just">
              <a:buNone/>
            </a:pPr>
            <a:endParaRPr lang="es-ES" dirty="0" smtClean="0"/>
          </a:p>
          <a:p>
            <a:pPr algn="just">
              <a:buNone/>
            </a:pPr>
            <a:endParaRPr lang="es-ES" dirty="0"/>
          </a:p>
          <a:p>
            <a:pPr algn="just">
              <a:buNone/>
            </a:pPr>
            <a:r>
              <a:rPr lang="es-ES" dirty="0" smtClean="0"/>
              <a:t>No </a:t>
            </a:r>
            <a:r>
              <a:rPr lang="es-ES" dirty="0"/>
              <a:t>se concede vía pública hasta que no se tiene declaración responsable, no se concede declaración responsable hasta que no se tiene medio ambiente y obra menor.</a:t>
            </a:r>
          </a:p>
          <a:p>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Oficina del Empresario</a:t>
            </a:r>
            <a:endParaRPr lang="es-ES" dirty="0"/>
          </a:p>
        </p:txBody>
      </p:sp>
      <p:sp>
        <p:nvSpPr>
          <p:cNvPr id="3" name="2 Marcador de contenido"/>
          <p:cNvSpPr>
            <a:spLocks noGrp="1"/>
          </p:cNvSpPr>
          <p:nvPr>
            <p:ph idx="1"/>
          </p:nvPr>
        </p:nvSpPr>
        <p:spPr/>
        <p:txBody>
          <a:bodyPr>
            <a:normAutofit fontScale="70000" lnSpcReduction="20000"/>
          </a:bodyPr>
          <a:lstStyle/>
          <a:p>
            <a:pPr algn="just">
              <a:buNone/>
            </a:pPr>
            <a:r>
              <a:rPr lang="es-ES" b="1" dirty="0" smtClean="0"/>
              <a:t>INFORME VIABILIDAD DE USO:</a:t>
            </a:r>
            <a:r>
              <a:rPr lang="es-ES" dirty="0" smtClean="0"/>
              <a:t> </a:t>
            </a:r>
          </a:p>
          <a:p>
            <a:pPr algn="just">
              <a:buNone/>
            </a:pPr>
            <a:endParaRPr lang="es-ES" dirty="0" smtClean="0"/>
          </a:p>
          <a:p>
            <a:pPr algn="just">
              <a:buNone/>
            </a:pPr>
            <a:r>
              <a:rPr lang="es-ES" dirty="0" smtClean="0"/>
              <a:t>Para Calificación Medioambiental y actividades realizadas en suelo no urbano directo el informe de viabilidad de uso tiene que ser realizado por un técnico de Urbanismo del Ayuntamiento.</a:t>
            </a:r>
          </a:p>
          <a:p>
            <a:pPr algn="just">
              <a:buNone/>
            </a:pPr>
            <a:r>
              <a:rPr lang="es-ES" dirty="0" smtClean="0"/>
              <a:t>Para el resto de actividades que solo necesiten declaración responsable el técnico que realiza el proyecto técnico es quien elabora el informe de viabilidad de uso.</a:t>
            </a:r>
          </a:p>
          <a:p>
            <a:pPr algn="just">
              <a:buNone/>
            </a:pPr>
            <a:r>
              <a:rPr lang="es-ES" dirty="0" smtClean="0"/>
              <a:t> </a:t>
            </a:r>
          </a:p>
          <a:p>
            <a:pPr algn="just">
              <a:buNone/>
            </a:pPr>
            <a:r>
              <a:rPr lang="es-ES" dirty="0" smtClean="0"/>
              <a:t>Por tipo de actividad se pueden mirar usos ya que existen usos que no se pueden llevar a cabo en determinadas zonas.</a:t>
            </a:r>
          </a:p>
          <a:p>
            <a:pPr algn="just">
              <a:buNone/>
            </a:pPr>
            <a:endParaRPr lang="es-ES" dirty="0"/>
          </a:p>
          <a:p>
            <a:pPr algn="just">
              <a:buNone/>
            </a:pPr>
            <a:r>
              <a:rPr lang="es-ES" dirty="0" smtClean="0"/>
              <a:t>Trámite en 2 – 3 semanas. Plazo legal 1 mes.</a:t>
            </a:r>
            <a:endParaRPr lang="es-ES" dirty="0"/>
          </a:p>
          <a:p>
            <a:pPr>
              <a:buNone/>
            </a:pPr>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Oficina del Empresario</a:t>
            </a:r>
            <a:endParaRPr lang="es-ES" dirty="0"/>
          </a:p>
        </p:txBody>
      </p:sp>
      <p:sp>
        <p:nvSpPr>
          <p:cNvPr id="3" name="2 Marcador de contenido"/>
          <p:cNvSpPr>
            <a:spLocks noGrp="1"/>
          </p:cNvSpPr>
          <p:nvPr>
            <p:ph idx="1"/>
          </p:nvPr>
        </p:nvSpPr>
        <p:spPr/>
        <p:txBody>
          <a:bodyPr>
            <a:normAutofit fontScale="62500" lnSpcReduction="20000"/>
          </a:bodyPr>
          <a:lstStyle/>
          <a:p>
            <a:pPr lvl="0" algn="just">
              <a:buNone/>
            </a:pPr>
            <a:r>
              <a:rPr lang="es-ES" b="1" dirty="0" smtClean="0"/>
              <a:t>LICENCIA DE OBRA-URBANISMO</a:t>
            </a:r>
            <a:r>
              <a:rPr lang="es-ES" dirty="0" smtClean="0"/>
              <a:t> </a:t>
            </a:r>
            <a:endParaRPr lang="es-ES" dirty="0"/>
          </a:p>
          <a:p>
            <a:pPr algn="just">
              <a:buNone/>
            </a:pPr>
            <a:r>
              <a:rPr lang="es-ES" b="1" dirty="0"/>
              <a:t>Obra menor</a:t>
            </a:r>
            <a:r>
              <a:rPr lang="es-ES" dirty="0"/>
              <a:t>: se pueden solicitar tres tipos de obra </a:t>
            </a:r>
            <a:r>
              <a:rPr lang="es-ES" dirty="0" smtClean="0"/>
              <a:t>menor. </a:t>
            </a:r>
          </a:p>
          <a:p>
            <a:pPr marL="514350" lvl="0" indent="-514350" algn="just">
              <a:buAutoNum type="alphaLcParenR"/>
            </a:pPr>
            <a:r>
              <a:rPr lang="es-ES" u="sng" dirty="0" smtClean="0"/>
              <a:t>Declaración Responsable</a:t>
            </a:r>
            <a:r>
              <a:rPr lang="es-ES" dirty="0" smtClean="0"/>
              <a:t> al momento.</a:t>
            </a:r>
          </a:p>
          <a:p>
            <a:pPr marL="514350" lvl="0" indent="-514350" algn="just">
              <a:buAutoNum type="alphaLcParenR"/>
            </a:pPr>
            <a:r>
              <a:rPr lang="es-ES" u="sng" dirty="0" smtClean="0"/>
              <a:t>Obra Simplificada </a:t>
            </a:r>
            <a:r>
              <a:rPr lang="es-ES" dirty="0"/>
              <a:t>(una semana aprox. en resolver, esta se solicita cuando  no hay cambio de estructura, cuando no se tocan ladrillos, cambiar por ejemplo el ancho de una ventana es cambio de estructura, tirar un tabique de </a:t>
            </a:r>
            <a:r>
              <a:rPr lang="es-ES" dirty="0" err="1"/>
              <a:t>pladur</a:t>
            </a:r>
            <a:r>
              <a:rPr lang="es-ES" dirty="0"/>
              <a:t> </a:t>
            </a:r>
            <a:r>
              <a:rPr lang="es-ES" dirty="0" smtClean="0"/>
              <a:t>se </a:t>
            </a:r>
            <a:r>
              <a:rPr lang="es-ES" dirty="0"/>
              <a:t>considera cambio de estructura). Acondicionamiento de los locales cuya superficie útil de exposición y venta al público no supere 750 m2, según las </a:t>
            </a:r>
            <a:r>
              <a:rPr lang="es-ES" dirty="0" smtClean="0"/>
              <a:t>actividades.</a:t>
            </a:r>
          </a:p>
          <a:p>
            <a:pPr marL="514350" lvl="0" indent="-514350" algn="just">
              <a:buAutoNum type="alphaLcParenR"/>
            </a:pPr>
            <a:r>
              <a:rPr lang="es-ES" u="sng" dirty="0" smtClean="0"/>
              <a:t>Obra Menor </a:t>
            </a:r>
            <a:r>
              <a:rPr lang="es-ES" dirty="0" smtClean="0"/>
              <a:t>tarda </a:t>
            </a:r>
            <a:r>
              <a:rPr lang="es-ES" dirty="0" err="1" smtClean="0"/>
              <a:t>aprox</a:t>
            </a:r>
            <a:r>
              <a:rPr lang="es-ES" dirty="0" smtClean="0"/>
              <a:t> </a:t>
            </a:r>
            <a:r>
              <a:rPr lang="es-ES" dirty="0"/>
              <a:t>mes y medio. Si es una obra en un edificio considerado patrimonio hay  que pedir autorizaciones específicas a cultura. </a:t>
            </a:r>
            <a:endParaRPr lang="es-ES" dirty="0" smtClean="0"/>
          </a:p>
          <a:p>
            <a:pPr marL="514350" lvl="0" indent="-514350" algn="just">
              <a:buNone/>
            </a:pPr>
            <a:r>
              <a:rPr lang="es-ES" b="1" dirty="0" smtClean="0"/>
              <a:t>Obra Mayor</a:t>
            </a:r>
            <a:r>
              <a:rPr lang="es-ES" dirty="0"/>
              <a:t>:</a:t>
            </a:r>
            <a:r>
              <a:rPr lang="es-ES" dirty="0" smtClean="0"/>
              <a:t> Plazo resolución 3 meses</a:t>
            </a:r>
            <a:endParaRPr lang="es-ES" dirty="0"/>
          </a:p>
          <a:p>
            <a:pPr algn="just">
              <a:buNone/>
            </a:pPr>
            <a:r>
              <a:rPr lang="es-ES" dirty="0"/>
              <a:t>En la web vienen 3 meses </a:t>
            </a:r>
            <a:r>
              <a:rPr lang="es-ES" dirty="0" smtClean="0"/>
              <a:t>ya que </a:t>
            </a:r>
            <a:r>
              <a:rPr lang="es-ES" dirty="0"/>
              <a:t>es el plazo </a:t>
            </a:r>
            <a:r>
              <a:rPr lang="es-ES" dirty="0" smtClean="0"/>
              <a:t>legal para Obra Mayor y Menor</a:t>
            </a:r>
            <a:endParaRPr lang="es-ES" dirty="0"/>
          </a:p>
          <a:p>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Oficina del Empresario</a:t>
            </a:r>
            <a:endParaRPr lang="es-ES" dirty="0"/>
          </a:p>
        </p:txBody>
      </p:sp>
      <p:sp>
        <p:nvSpPr>
          <p:cNvPr id="3" name="2 Marcador de contenido"/>
          <p:cNvSpPr>
            <a:spLocks noGrp="1"/>
          </p:cNvSpPr>
          <p:nvPr>
            <p:ph idx="1"/>
          </p:nvPr>
        </p:nvSpPr>
        <p:spPr/>
        <p:txBody>
          <a:bodyPr>
            <a:normAutofit fontScale="62500" lnSpcReduction="20000"/>
          </a:bodyPr>
          <a:lstStyle/>
          <a:p>
            <a:pPr lvl="0" algn="just">
              <a:buNone/>
            </a:pPr>
            <a:r>
              <a:rPr lang="es-ES" b="1" dirty="0" smtClean="0"/>
              <a:t>MEDIO AMBIENTE</a:t>
            </a:r>
            <a:endParaRPr lang="es-ES" dirty="0"/>
          </a:p>
          <a:p>
            <a:pPr marL="514350" lvl="0" indent="-514350" algn="just">
              <a:buAutoNum type="alphaLcParenR"/>
            </a:pPr>
            <a:r>
              <a:rPr lang="es-ES" dirty="0" smtClean="0"/>
              <a:t>Actividades Inocuas. No necesitan entregar nada.</a:t>
            </a:r>
          </a:p>
          <a:p>
            <a:pPr marL="514350" lvl="0" indent="-514350" algn="just">
              <a:buAutoNum type="alphaLcParenR"/>
            </a:pPr>
            <a:r>
              <a:rPr lang="es-ES" dirty="0" smtClean="0"/>
              <a:t>Declaración responsable, al momento. (</a:t>
            </a:r>
            <a:r>
              <a:rPr lang="es-ES" dirty="0" err="1" smtClean="0"/>
              <a:t>Activ</a:t>
            </a:r>
            <a:r>
              <a:rPr lang="es-ES" dirty="0" smtClean="0"/>
              <a:t> dentro de mercado municipal se entrega en medioambiente, fuera de mercado en Aperturas).</a:t>
            </a:r>
          </a:p>
          <a:p>
            <a:pPr marL="514350" lvl="0" indent="-514350" algn="just">
              <a:buAutoNum type="alphaLcParenR"/>
            </a:pPr>
            <a:r>
              <a:rPr lang="es-ES" dirty="0" smtClean="0"/>
              <a:t>Calificación Ambiental </a:t>
            </a:r>
            <a:r>
              <a:rPr lang="es-ES" dirty="0"/>
              <a:t>(tardan en resolverla mínimo 3 meses ya que se </a:t>
            </a:r>
            <a:r>
              <a:rPr lang="es-ES" dirty="0" smtClean="0"/>
              <a:t>publica en tablón de edictos y se abre </a:t>
            </a:r>
            <a:r>
              <a:rPr lang="es-ES" dirty="0"/>
              <a:t>plazo para alegaciones </a:t>
            </a:r>
            <a:r>
              <a:rPr lang="es-ES" dirty="0" smtClean="0"/>
              <a:t>y es revisado por los técnicos). Para la Calificación Ambiental hace falta Informe de Viabilidad de Uso realizado por técnico Ayuntamiento.</a:t>
            </a:r>
          </a:p>
          <a:p>
            <a:pPr marL="514350" lvl="0" indent="-514350" algn="just">
              <a:buNone/>
            </a:pPr>
            <a:r>
              <a:rPr lang="es-ES" dirty="0" smtClean="0"/>
              <a:t>  </a:t>
            </a:r>
          </a:p>
          <a:p>
            <a:pPr marL="514350" lvl="0" indent="-514350" algn="just">
              <a:buNone/>
            </a:pPr>
            <a:r>
              <a:rPr lang="es-ES" dirty="0" smtClean="0"/>
              <a:t>Para </a:t>
            </a:r>
            <a:r>
              <a:rPr lang="es-ES" dirty="0"/>
              <a:t>hacer una consulta de calificación medioambiental se puede enviar email a: </a:t>
            </a:r>
            <a:r>
              <a:rPr lang="es-ES" u="sng" dirty="0">
                <a:hlinkClick r:id="rId2"/>
              </a:rPr>
              <a:t>calificaciones.ambientales@malaga.eu</a:t>
            </a:r>
            <a:r>
              <a:rPr lang="es-ES" dirty="0"/>
              <a:t>. </a:t>
            </a:r>
            <a:r>
              <a:rPr lang="es-ES" dirty="0" smtClean="0"/>
              <a:t> Con solicitud http://www.malaga.eu/inter/visor_contenido2/SGTDocumentDisplayer/21613/DocumentoTramite21613</a:t>
            </a:r>
            <a:endParaRPr lang="es-ES" dirty="0"/>
          </a:p>
          <a:p>
            <a:pPr algn="just"/>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Oficina del Empresario</a:t>
            </a:r>
            <a:endParaRPr lang="es-ES" dirty="0"/>
          </a:p>
        </p:txBody>
      </p:sp>
      <p:sp>
        <p:nvSpPr>
          <p:cNvPr id="3" name="2 Marcador de contenido"/>
          <p:cNvSpPr>
            <a:spLocks noGrp="1"/>
          </p:cNvSpPr>
          <p:nvPr>
            <p:ph idx="1"/>
          </p:nvPr>
        </p:nvSpPr>
        <p:spPr/>
        <p:txBody>
          <a:bodyPr/>
          <a:lstStyle/>
          <a:p>
            <a:pPr>
              <a:buNone/>
            </a:pPr>
            <a:r>
              <a:rPr lang="es-ES" dirty="0" smtClean="0"/>
              <a:t>Calificación Ambiental</a:t>
            </a:r>
          </a:p>
          <a:p>
            <a:pPr>
              <a:buNone/>
            </a:pPr>
            <a:endParaRPr lang="es-ES" dirty="0"/>
          </a:p>
        </p:txBody>
      </p:sp>
      <p:graphicFrame>
        <p:nvGraphicFramePr>
          <p:cNvPr id="4" name="3 Diagrama"/>
          <p:cNvGraphicFramePr/>
          <p:nvPr/>
        </p:nvGraphicFramePr>
        <p:xfrm>
          <a:off x="611560" y="2060848"/>
          <a:ext cx="7848872" cy="19442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Flecha derecha"/>
          <p:cNvSpPr/>
          <p:nvPr/>
        </p:nvSpPr>
        <p:spPr>
          <a:xfrm>
            <a:off x="1043608" y="3573016"/>
            <a:ext cx="7056784" cy="12241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3 meses</a:t>
            </a:r>
            <a:endParaRPr lang="es-ES"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TotalTime>
  <Words>964</Words>
  <Application>Microsoft Office PowerPoint</Application>
  <PresentationFormat>Presentación en pantalla (4:3)</PresentationFormat>
  <Paragraphs>157</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Oficina del Empresario</vt:lpstr>
      <vt:lpstr>Oficina del Empresario</vt:lpstr>
      <vt:lpstr>Oficina del Empresario</vt:lpstr>
      <vt:lpstr>Oficina del Empresario</vt:lpstr>
      <vt:lpstr>Oficina del Empresario</vt:lpstr>
      <vt:lpstr>Oficina del Empresario</vt:lpstr>
      <vt:lpstr>Oficina del Empresario</vt:lpstr>
      <vt:lpstr>Oficina del Empresario</vt:lpstr>
      <vt:lpstr>Oficina del Empresario</vt:lpstr>
      <vt:lpstr>Oficina del Empresario</vt:lpstr>
      <vt:lpstr>Oficina del Empresario</vt:lpstr>
      <vt:lpstr>Oficina del Empresario</vt:lpstr>
      <vt:lpstr>Oficina del Empresario</vt:lpstr>
      <vt:lpstr>Oficina del Empresario</vt:lpstr>
      <vt:lpstr>Oficina del Empresario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OFICINA DEL EMPRESARIO</dc:title>
  <dc:creator>Ofempresario</dc:creator>
  <cp:lastModifiedBy>PC</cp:lastModifiedBy>
  <cp:revision>53</cp:revision>
  <dcterms:created xsi:type="dcterms:W3CDTF">2015-10-21T07:12:52Z</dcterms:created>
  <dcterms:modified xsi:type="dcterms:W3CDTF">2015-10-22T07:25:03Z</dcterms:modified>
</cp:coreProperties>
</file>